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ás M. G. S. F. Oom" initials="TMGSFO" lastIdx="1" clrIdx="0">
    <p:extLst>
      <p:ext uri="{19B8F6BF-5375-455C-9EA6-DF929625EA0E}">
        <p15:presenceInfo xmlns:p15="http://schemas.microsoft.com/office/powerpoint/2012/main" userId="Tomás M. G. S. F. O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6279-7D25-4FF8-9553-D5F283A3E124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9931-1B41-4160-AA0A-1D4EB15195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679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6279-7D25-4FF8-9553-D5F283A3E124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9931-1B41-4160-AA0A-1D4EB15195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99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6279-7D25-4FF8-9553-D5F283A3E124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9931-1B41-4160-AA0A-1D4EB15195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87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6279-7D25-4FF8-9553-D5F283A3E124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9931-1B41-4160-AA0A-1D4EB15195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570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6279-7D25-4FF8-9553-D5F283A3E124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9931-1B41-4160-AA0A-1D4EB15195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088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6279-7D25-4FF8-9553-D5F283A3E124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9931-1B41-4160-AA0A-1D4EB15195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90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6279-7D25-4FF8-9553-D5F283A3E124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9931-1B41-4160-AA0A-1D4EB15195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615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6279-7D25-4FF8-9553-D5F283A3E124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9931-1B41-4160-AA0A-1D4EB15195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631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6279-7D25-4FF8-9553-D5F283A3E124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9931-1B41-4160-AA0A-1D4EB15195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326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6279-7D25-4FF8-9553-D5F283A3E124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9931-1B41-4160-AA0A-1D4EB15195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989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6279-7D25-4FF8-9553-D5F283A3E124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9931-1B41-4160-AA0A-1D4EB15195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461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6279-7D25-4FF8-9553-D5F283A3E124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09931-1B41-4160-AA0A-1D4EB15195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071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2267" y="0"/>
            <a:ext cx="7766936" cy="1646302"/>
          </a:xfrm>
        </p:spPr>
        <p:txBody>
          <a:bodyPr/>
          <a:lstStyle/>
          <a:p>
            <a:r>
              <a:rPr lang="pt-PT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Design </a:t>
            </a:r>
            <a:r>
              <a:rPr lang="pt-PT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endParaRPr lang="pt-PT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663700" y="1981200"/>
            <a:ext cx="49473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 Game </a:t>
            </a:r>
            <a:r>
              <a:rPr lang="pt-PT" dirty="0" err="1"/>
              <a:t>Desing</a:t>
            </a:r>
            <a:r>
              <a:rPr lang="pt-PT" dirty="0"/>
              <a:t> </a:t>
            </a:r>
            <a:r>
              <a:rPr lang="pt-PT" dirty="0" err="1"/>
              <a:t>Document</a:t>
            </a:r>
            <a:r>
              <a:rPr lang="pt-PT" dirty="0"/>
              <a:t> - GDD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“</a:t>
            </a:r>
            <a:r>
              <a:rPr lang="pt-PT" dirty="0" err="1"/>
              <a:t>Find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lost</a:t>
            </a:r>
            <a:r>
              <a:rPr lang="pt-PT" dirty="0"/>
              <a:t> </a:t>
            </a:r>
            <a:r>
              <a:rPr lang="pt-PT" dirty="0" err="1"/>
              <a:t>pages</a:t>
            </a:r>
            <a:r>
              <a:rPr lang="pt-PT" dirty="0"/>
              <a:t>”.</a:t>
            </a:r>
          </a:p>
          <a:p>
            <a:r>
              <a:rPr lang="pt-PT" dirty="0"/>
              <a:t>&lt;</a:t>
            </a:r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Version</a:t>
            </a:r>
            <a:r>
              <a:rPr lang="pt-PT" dirty="0"/>
              <a:t>&gt;</a:t>
            </a:r>
          </a:p>
          <a:p>
            <a:r>
              <a:rPr lang="pt-PT" dirty="0"/>
              <a:t>&lt;15-12-2020 (documento </a:t>
            </a:r>
            <a:r>
              <a:rPr lang="pt-PT" dirty="0" err="1"/>
              <a:t>powerpoint</a:t>
            </a:r>
            <a:r>
              <a:rPr lang="pt-PT" dirty="0"/>
              <a:t> e não jogo)&gt;</a:t>
            </a:r>
          </a:p>
          <a:p>
            <a:r>
              <a:rPr lang="pt-PT" dirty="0"/>
              <a:t>&lt;</a:t>
            </a:r>
            <a:r>
              <a:rPr lang="pt-PT" dirty="0" err="1"/>
              <a:t>Last</a:t>
            </a:r>
            <a:r>
              <a:rPr lang="pt-PT" dirty="0"/>
              <a:t> </a:t>
            </a:r>
            <a:r>
              <a:rPr lang="pt-PT" dirty="0" err="1"/>
              <a:t>Updates</a:t>
            </a:r>
            <a:r>
              <a:rPr lang="pt-PT" dirty="0"/>
              <a:t> (Dates)&gt;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8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Project </a:t>
            </a:r>
            <a:r>
              <a:rPr lang="pt-PT" dirty="0" err="1"/>
              <a:t>Overview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solidFill>
                  <a:srgbClr val="00B050"/>
                </a:solidFill>
              </a:rPr>
              <a:t>1. </a:t>
            </a:r>
            <a:r>
              <a:rPr lang="pt-PT" sz="1800" dirty="0" err="1">
                <a:solidFill>
                  <a:srgbClr val="00B050"/>
                </a:solidFill>
              </a:rPr>
              <a:t>Executive</a:t>
            </a:r>
            <a:r>
              <a:rPr lang="pt-PT" sz="1800" dirty="0">
                <a:solidFill>
                  <a:srgbClr val="00B050"/>
                </a:solidFill>
              </a:rPr>
              <a:t> </a:t>
            </a:r>
            <a:r>
              <a:rPr lang="pt-PT" sz="1800" dirty="0" err="1">
                <a:solidFill>
                  <a:srgbClr val="00B050"/>
                </a:solidFill>
              </a:rPr>
              <a:t>Summary</a:t>
            </a:r>
            <a:r>
              <a:rPr lang="pt-PT" sz="1800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pt-PT" sz="1800" dirty="0"/>
              <a:t>O </a:t>
            </a:r>
            <a:r>
              <a:rPr lang="pt-PT" sz="1800" dirty="0" err="1"/>
              <a:t>player</a:t>
            </a:r>
            <a:r>
              <a:rPr lang="pt-PT" sz="1800" dirty="0"/>
              <a:t> está perdido numa floresta com uma personagem atrás do dele.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B050"/>
                </a:solidFill>
              </a:rPr>
              <a:t>2.High </a:t>
            </a:r>
            <a:r>
              <a:rPr lang="pt-PT" sz="1800" dirty="0" err="1">
                <a:solidFill>
                  <a:srgbClr val="00B050"/>
                </a:solidFill>
              </a:rPr>
              <a:t>Concept</a:t>
            </a:r>
            <a:r>
              <a:rPr lang="pt-PT" sz="1800" dirty="0">
                <a:solidFill>
                  <a:srgbClr val="00B050"/>
                </a:solidFill>
              </a:rPr>
              <a:t>:</a:t>
            </a:r>
            <a:endParaRPr lang="pt-PT" sz="1800" dirty="0"/>
          </a:p>
          <a:p>
            <a:pPr marL="0" indent="0">
              <a:buNone/>
            </a:pPr>
            <a:r>
              <a:rPr lang="pt-PT" sz="1800" dirty="0"/>
              <a:t>Este jogo é baseado no jogo de terror “</a:t>
            </a:r>
            <a:r>
              <a:rPr lang="pt-PT" sz="1800" dirty="0" err="1"/>
              <a:t>Slender</a:t>
            </a:r>
            <a:r>
              <a:rPr lang="pt-PT" sz="1800" dirty="0"/>
              <a:t>: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Eight</a:t>
            </a:r>
            <a:r>
              <a:rPr lang="pt-PT" sz="1800" dirty="0"/>
              <a:t> </a:t>
            </a:r>
            <a:r>
              <a:rPr lang="pt-PT" sz="1800" dirty="0" err="1"/>
              <a:t>Pages</a:t>
            </a:r>
            <a:r>
              <a:rPr lang="pt-PT" sz="1800" dirty="0"/>
              <a:t>”, que consiste numa pessoa estar perdida numa floresta com uma personagem atrás do </a:t>
            </a:r>
            <a:r>
              <a:rPr lang="pt-PT" sz="1800" dirty="0" err="1"/>
              <a:t>player</a:t>
            </a:r>
            <a:r>
              <a:rPr lang="pt-PT" sz="1800" dirty="0"/>
              <a:t>. O principal objetivo do jogo é a coleta de páginas por parte do </a:t>
            </a:r>
            <a:r>
              <a:rPr lang="pt-PT" sz="1800" dirty="0" err="1"/>
              <a:t>player</a:t>
            </a:r>
            <a:r>
              <a:rPr lang="pt-PT" sz="1800" dirty="0"/>
              <a:t>. 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B050"/>
                </a:solidFill>
              </a:rPr>
              <a:t>3.Core </a:t>
            </a:r>
            <a:r>
              <a:rPr lang="pt-PT" sz="1800" dirty="0" err="1">
                <a:solidFill>
                  <a:srgbClr val="00B050"/>
                </a:solidFill>
              </a:rPr>
              <a:t>Gameplay</a:t>
            </a:r>
            <a:r>
              <a:rPr lang="pt-PT" sz="1800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pt-PT" sz="1800" dirty="0"/>
              <a:t>O principal objetivo do jogo é a coleta de páginas espalhadas por uma floresta, com movimentação reduzida e com apenas com uma lanterna como fonte de luz.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B050"/>
                </a:solidFill>
              </a:rPr>
              <a:t>4.Genre:</a:t>
            </a:r>
          </a:p>
          <a:p>
            <a:pPr marL="0" indent="0">
              <a:buNone/>
            </a:pPr>
            <a:r>
              <a:rPr lang="pt-PT" sz="1800" dirty="0"/>
              <a:t>Terror.</a:t>
            </a:r>
          </a:p>
        </p:txBody>
      </p:sp>
    </p:spTree>
    <p:extLst>
      <p:ext uri="{BB962C8B-B14F-4D97-AF65-F5344CB8AC3E}">
        <p14:creationId xmlns:p14="http://schemas.microsoft.com/office/powerpoint/2010/main" val="293773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Project </a:t>
            </a:r>
            <a:r>
              <a:rPr lang="pt-PT" dirty="0" err="1"/>
              <a:t>Overview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5 . Target Audience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Qualquer</a:t>
            </a:r>
            <a:r>
              <a:rPr lang="en-US" sz="1800" dirty="0"/>
              <a:t> Pessoa que </a:t>
            </a:r>
            <a:r>
              <a:rPr lang="en-US" sz="1800" dirty="0" err="1"/>
              <a:t>goste</a:t>
            </a:r>
            <a:r>
              <a:rPr lang="en-US" sz="1800" dirty="0"/>
              <a:t> de </a:t>
            </a:r>
            <a:r>
              <a:rPr lang="en-US" sz="1800" dirty="0" err="1"/>
              <a:t>jogos</a:t>
            </a:r>
            <a:r>
              <a:rPr lang="en-US" sz="1800" dirty="0"/>
              <a:t> de terror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6 . Team Members (Along with contact info and job titles)</a:t>
            </a:r>
          </a:p>
          <a:p>
            <a:r>
              <a:rPr lang="en-US" sz="1800" dirty="0" err="1"/>
              <a:t>Tomás</a:t>
            </a:r>
            <a:r>
              <a:rPr lang="en-US" sz="1800" dirty="0"/>
              <a:t> </a:t>
            </a:r>
            <a:r>
              <a:rPr lang="en-US" sz="1800" dirty="0" err="1"/>
              <a:t>Oom</a:t>
            </a:r>
            <a:r>
              <a:rPr lang="en-US" sz="1800" dirty="0"/>
              <a:t>,&lt;mail&gt;,&lt;“</a:t>
            </a:r>
            <a:r>
              <a:rPr lang="en-US" sz="1800" dirty="0" err="1"/>
              <a:t>Telefone</a:t>
            </a:r>
            <a:r>
              <a:rPr lang="en-US" sz="1800" dirty="0"/>
              <a:t>”&gt;,&lt;</a:t>
            </a:r>
            <a:r>
              <a:rPr lang="en-US" sz="1800" dirty="0" err="1"/>
              <a:t>Universidade</a:t>
            </a:r>
            <a:r>
              <a:rPr lang="en-US" sz="1800" dirty="0"/>
              <a:t>&gt;,&lt;</a:t>
            </a:r>
            <a:r>
              <a:rPr lang="en-US" sz="1800" dirty="0" err="1"/>
              <a:t>Curso</a:t>
            </a:r>
            <a:r>
              <a:rPr lang="en-US" sz="1800" dirty="0"/>
              <a:t>&gt;,&lt;</a:t>
            </a:r>
            <a:r>
              <a:rPr lang="en-US" sz="1800" dirty="0" err="1"/>
              <a:t>Turma</a:t>
            </a:r>
            <a:r>
              <a:rPr lang="en-US" sz="1800" dirty="0"/>
              <a:t>&gt;,&lt;</a:t>
            </a:r>
            <a:r>
              <a:rPr lang="en-US" sz="1800" dirty="0" err="1"/>
              <a:t>Número</a:t>
            </a:r>
            <a:r>
              <a:rPr lang="en-US" sz="1800" dirty="0"/>
              <a:t> de </a:t>
            </a:r>
            <a:r>
              <a:rPr lang="en-US" sz="1800" dirty="0" err="1"/>
              <a:t>Aluno</a:t>
            </a:r>
            <a:r>
              <a:rPr lang="en-US" sz="1800" dirty="0"/>
              <a:t>&gt;&lt;Outro&gt;</a:t>
            </a:r>
          </a:p>
          <a:p>
            <a:r>
              <a:rPr lang="en-US" sz="1800" dirty="0" err="1"/>
              <a:t>Luís</a:t>
            </a:r>
            <a:r>
              <a:rPr lang="en-US" sz="1800" dirty="0"/>
              <a:t> Souza,&lt;mail&gt;,&lt;“</a:t>
            </a:r>
            <a:r>
              <a:rPr lang="en-US" sz="1800" dirty="0" err="1"/>
              <a:t>Telefone</a:t>
            </a:r>
            <a:r>
              <a:rPr lang="en-US" sz="1800" dirty="0"/>
              <a:t>”&gt;,&lt;</a:t>
            </a:r>
            <a:r>
              <a:rPr lang="en-US" sz="1800" dirty="0" err="1"/>
              <a:t>Universidade</a:t>
            </a:r>
            <a:r>
              <a:rPr lang="en-US" sz="1800" dirty="0"/>
              <a:t>&gt;,&lt;</a:t>
            </a:r>
            <a:r>
              <a:rPr lang="en-US" sz="1800" dirty="0" err="1"/>
              <a:t>Curso</a:t>
            </a:r>
            <a:r>
              <a:rPr lang="en-US" sz="1800" dirty="0"/>
              <a:t>&gt;,&lt;</a:t>
            </a:r>
            <a:r>
              <a:rPr lang="en-US" sz="1800" dirty="0" err="1"/>
              <a:t>Turma</a:t>
            </a:r>
            <a:r>
              <a:rPr lang="en-US" sz="1800" dirty="0"/>
              <a:t>&gt;,&lt;</a:t>
            </a:r>
            <a:r>
              <a:rPr lang="en-US" sz="1800" dirty="0" err="1"/>
              <a:t>Número</a:t>
            </a:r>
            <a:r>
              <a:rPr lang="en-US" sz="1800" dirty="0"/>
              <a:t> de </a:t>
            </a:r>
            <a:r>
              <a:rPr lang="en-US" sz="1800" dirty="0" err="1"/>
              <a:t>Aluno</a:t>
            </a:r>
            <a:r>
              <a:rPr lang="en-US" sz="1800" dirty="0"/>
              <a:t>&gt;&lt;Outro&gt;</a:t>
            </a: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19361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Game </a:t>
            </a:r>
            <a:r>
              <a:rPr lang="pt-PT" dirty="0" err="1"/>
              <a:t>Overview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Game Overview</a:t>
            </a:r>
            <a:r>
              <a:rPr lang="en-US" sz="1800" dirty="0"/>
              <a:t>: Points out what the game is about? What will b e </a:t>
            </a:r>
            <a:r>
              <a:rPr lang="en-US" sz="1800" dirty="0" err="1"/>
              <a:t>i</a:t>
            </a:r>
            <a:r>
              <a:rPr lang="en-US" sz="1800" dirty="0"/>
              <a:t> n it for the player and why there appeared a need t o create this one.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Story: </a:t>
            </a:r>
            <a:r>
              <a:rPr lang="en-US" sz="1800" dirty="0"/>
              <a:t>Tells the game story from start t o finish, </a:t>
            </a:r>
            <a:r>
              <a:rPr lang="en-US" sz="1800" dirty="0" err="1"/>
              <a:t>i</a:t>
            </a:r>
            <a:r>
              <a:rPr lang="en-US" sz="1800" dirty="0"/>
              <a:t> n a few short paragraphs.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Characters: </a:t>
            </a:r>
            <a:r>
              <a:rPr lang="en-US" sz="1800" dirty="0"/>
              <a:t>Tell about all the playable characters </a:t>
            </a:r>
            <a:r>
              <a:rPr lang="en-US" sz="1800" dirty="0" err="1"/>
              <a:t>i</a:t>
            </a:r>
            <a:r>
              <a:rPr lang="en-US" sz="1800" dirty="0"/>
              <a:t> n your game, that people will interact while playing the game. Don’t include every bit of character </a:t>
            </a:r>
            <a:r>
              <a:rPr lang="en-US" sz="1800" dirty="0" err="1"/>
              <a:t>i</a:t>
            </a:r>
            <a:r>
              <a:rPr lang="en-US" sz="1800" dirty="0"/>
              <a:t> n your game, only the 2 - 5 playable main characters.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Environment: </a:t>
            </a:r>
            <a:r>
              <a:rPr lang="en-US" sz="1800" dirty="0"/>
              <a:t>Articulate all the levels involved, environment and the ambiance of the game in each level </a:t>
            </a:r>
            <a:r>
              <a:rPr lang="en-US" sz="1800" dirty="0" err="1"/>
              <a:t>e.g</a:t>
            </a:r>
            <a:r>
              <a:rPr lang="en-US" sz="1800" dirty="0"/>
              <a:t> under the water, up the mounts, etc.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Level Overview: </a:t>
            </a:r>
            <a:r>
              <a:rPr lang="en-US" sz="1800" dirty="0"/>
              <a:t>Flow of the levels </a:t>
            </a:r>
            <a:r>
              <a:rPr lang="en-US" sz="1800" dirty="0" err="1"/>
              <a:t>i</a:t>
            </a:r>
            <a:r>
              <a:rPr lang="en-US" sz="1800" dirty="0"/>
              <a:t> n each environment, </a:t>
            </a:r>
            <a:r>
              <a:rPr lang="en-US" sz="1800" dirty="0" err="1"/>
              <a:t>e.g</a:t>
            </a:r>
            <a:r>
              <a:rPr lang="en-US" sz="1800" dirty="0"/>
              <a:t>: starting with the car o n the road, get </a:t>
            </a:r>
            <a:r>
              <a:rPr lang="en-US" sz="1800" dirty="0" err="1"/>
              <a:t>i</a:t>
            </a:r>
            <a:r>
              <a:rPr lang="en-US" sz="1800" dirty="0"/>
              <a:t> n the car, given time period t o reach the destiny, a t the red flag the 2nd level starts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13338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Table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Contents</a:t>
            </a:r>
            <a:r>
              <a:rPr lang="pt-PT" dirty="0"/>
              <a:t>(</a:t>
            </a:r>
            <a:r>
              <a:rPr lang="pt-PT" dirty="0" err="1"/>
              <a:t>Gameplay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 err="1">
                <a:solidFill>
                  <a:srgbClr val="00B050"/>
                </a:solidFill>
              </a:rPr>
              <a:t>Combat</a:t>
            </a:r>
            <a:r>
              <a:rPr lang="pt-PT" sz="1800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pt-PT" sz="1800" dirty="0"/>
              <a:t>O </a:t>
            </a:r>
            <a:r>
              <a:rPr lang="pt-PT" sz="1800" dirty="0" err="1"/>
              <a:t>player</a:t>
            </a:r>
            <a:r>
              <a:rPr lang="pt-PT" sz="1800" dirty="0"/>
              <a:t> não combate no jogo</a:t>
            </a:r>
          </a:p>
          <a:p>
            <a:pPr marL="0" indent="0">
              <a:buNone/>
            </a:pPr>
            <a:r>
              <a:rPr lang="pt-PT" sz="1800" dirty="0" err="1">
                <a:solidFill>
                  <a:srgbClr val="00B050"/>
                </a:solidFill>
              </a:rPr>
              <a:t>Abilities</a:t>
            </a:r>
            <a:r>
              <a:rPr lang="pt-PT" sz="1800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pt-PT" sz="1800" dirty="0"/>
              <a:t>O </a:t>
            </a:r>
            <a:r>
              <a:rPr lang="pt-PT" sz="1800" dirty="0" err="1"/>
              <a:t>player</a:t>
            </a:r>
            <a:r>
              <a:rPr lang="pt-PT" sz="1800" dirty="0"/>
              <a:t> tem a habilidade de correr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B050"/>
                </a:solidFill>
              </a:rPr>
              <a:t>Score</a:t>
            </a:r>
            <a:r>
              <a:rPr lang="pt-PT" sz="1800" dirty="0"/>
              <a:t>.</a:t>
            </a:r>
          </a:p>
          <a:p>
            <a:pPr marL="0" indent="0">
              <a:buNone/>
            </a:pPr>
            <a:r>
              <a:rPr lang="pt-PT" sz="1800" dirty="0"/>
              <a:t>O Score aumenta á medida que o </a:t>
            </a:r>
            <a:r>
              <a:rPr lang="pt-PT" sz="1800" dirty="0" err="1"/>
              <a:t>player</a:t>
            </a:r>
            <a:r>
              <a:rPr lang="pt-PT" sz="1800" dirty="0"/>
              <a:t> vai apanhando as páginas espalhadas pelo mapa. Quando todas as página são apanhadas, caso o </a:t>
            </a:r>
            <a:r>
              <a:rPr lang="pt-PT" sz="1800" dirty="0" err="1"/>
              <a:t>player</a:t>
            </a:r>
            <a:r>
              <a:rPr lang="pt-PT" sz="1800" dirty="0"/>
              <a:t> seja apanhado pelo “</a:t>
            </a:r>
            <a:r>
              <a:rPr lang="pt-PT" sz="1800" dirty="0" err="1"/>
              <a:t>Slender</a:t>
            </a:r>
            <a:r>
              <a:rPr lang="pt-PT" sz="1800" dirty="0"/>
              <a:t>” dá “Game </a:t>
            </a:r>
            <a:r>
              <a:rPr lang="pt-PT" sz="1800" dirty="0" err="1"/>
              <a:t>Over</a:t>
            </a:r>
            <a:r>
              <a:rPr lang="pt-PT" sz="1800" dirty="0"/>
              <a:t>”.</a:t>
            </a:r>
          </a:p>
          <a:p>
            <a:pPr marL="0" indent="0">
              <a:buNone/>
            </a:pPr>
            <a:r>
              <a:rPr lang="pt-PT" sz="1800" dirty="0" err="1">
                <a:solidFill>
                  <a:srgbClr val="00B050"/>
                </a:solidFill>
              </a:rPr>
              <a:t>Power-Up</a:t>
            </a:r>
            <a:r>
              <a:rPr lang="pt-PT" sz="1800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pt-PT" sz="1800" dirty="0"/>
              <a:t>O jogo não possui qualquer tipo de </a:t>
            </a:r>
            <a:r>
              <a:rPr lang="pt-PT" sz="1800" dirty="0" err="1"/>
              <a:t>power-ups</a:t>
            </a:r>
            <a:r>
              <a:rPr lang="pt-P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6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BC4C0-635E-4874-818F-098BC2FC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Menu Layout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42731D-D3CD-4548-997E-9745A81D5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Color</a:t>
            </a:r>
          </a:p>
          <a:p>
            <a:pPr marL="0" indent="0">
              <a:buNone/>
            </a:pPr>
            <a:r>
              <a:rPr lang="en-US" sz="1800" dirty="0"/>
              <a:t>Preto e </a:t>
            </a:r>
            <a:r>
              <a:rPr lang="en-US" sz="1800" dirty="0" err="1"/>
              <a:t>branco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Game Title Screen </a:t>
            </a:r>
          </a:p>
          <a:p>
            <a:pPr marL="0" indent="0">
              <a:buNone/>
            </a:pPr>
            <a:r>
              <a:rPr lang="en-US" sz="1800" dirty="0"/>
              <a:t>“Click to play”</a:t>
            </a:r>
          </a:p>
          <a:p>
            <a:pPr marL="0" indent="0">
              <a:buNone/>
            </a:pPr>
            <a:r>
              <a:rPr lang="en-US" sz="1800" dirty="0"/>
              <a:t>“Press Start to Play”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Legal Info </a:t>
            </a:r>
          </a:p>
          <a:p>
            <a:pPr marL="0" indent="0">
              <a:buNone/>
            </a:pPr>
            <a:r>
              <a:rPr lang="en-US" sz="1800" dirty="0"/>
              <a:t>-------------------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Menu Screen </a:t>
            </a:r>
          </a:p>
          <a:p>
            <a:pPr marL="0" indent="0">
              <a:buNone/>
            </a:pPr>
            <a:r>
              <a:rPr lang="en-US" sz="1800" dirty="0"/>
              <a:t>Instructions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Tutorials/Instructions Screens </a:t>
            </a:r>
            <a:r>
              <a:rPr lang="en-US" sz="1800" dirty="0"/>
              <a:t>(if any) </a:t>
            </a:r>
          </a:p>
        </p:txBody>
      </p:sp>
    </p:spTree>
    <p:extLst>
      <p:ext uri="{BB962C8B-B14F-4D97-AF65-F5344CB8AC3E}">
        <p14:creationId xmlns:p14="http://schemas.microsoft.com/office/powerpoint/2010/main" val="328102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02DD0-4DFE-4DF6-89E0-DCEDCC1C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Menu Layout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E234F1-F03D-4217-9FAC-81D2786C6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Credits screen </a:t>
            </a:r>
          </a:p>
          <a:p>
            <a:pPr marL="0" indent="0">
              <a:buNone/>
            </a:pPr>
            <a:r>
              <a:rPr lang="en-US" sz="1800" dirty="0"/>
              <a:t>-----------------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Game Win Screen</a:t>
            </a:r>
          </a:p>
          <a:p>
            <a:pPr marL="0" indent="0">
              <a:buNone/>
            </a:pPr>
            <a:r>
              <a:rPr lang="en-US" sz="1800" dirty="0"/>
              <a:t>“Thank you for the pages”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Game Over Screen</a:t>
            </a:r>
          </a:p>
          <a:p>
            <a:pPr marL="0" indent="0">
              <a:buNone/>
            </a:pPr>
            <a:r>
              <a:rPr lang="en-US" sz="1800" dirty="0"/>
              <a:t>-----------------------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High Score Layout</a:t>
            </a:r>
          </a:p>
          <a:p>
            <a:pPr marL="0" indent="0">
              <a:buNone/>
            </a:pPr>
            <a:r>
              <a:rPr lang="en-US" sz="1800" dirty="0" err="1"/>
              <a:t>Páginas</a:t>
            </a:r>
            <a:r>
              <a:rPr lang="en-US" sz="1800" dirty="0"/>
              <a:t> </a:t>
            </a:r>
            <a:r>
              <a:rPr lang="en-US" sz="1800" dirty="0" err="1"/>
              <a:t>Coletadas</a:t>
            </a:r>
            <a:r>
              <a:rPr lang="en-US" sz="1800" dirty="0"/>
              <a:t> / Total de </a:t>
            </a:r>
            <a:r>
              <a:rPr lang="en-US" sz="1800" dirty="0" err="1"/>
              <a:t>páginas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Level Select Screen</a:t>
            </a:r>
          </a:p>
          <a:p>
            <a:pPr marL="0" indent="0">
              <a:buNone/>
            </a:pPr>
            <a:r>
              <a:rPr lang="en-US" sz="1800" dirty="0"/>
              <a:t>----------------------------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75201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BA483-FDCB-4D61-B26F-47B66FFF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Game Layout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8D8CC4-A491-44A7-9202-5AF6F2228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Camera Setup</a:t>
            </a:r>
          </a:p>
          <a:p>
            <a:pPr marL="0" indent="0">
              <a:buNone/>
            </a:pPr>
            <a:r>
              <a:rPr lang="en-US" sz="1800" dirty="0"/>
              <a:t>First Person camera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Game Controls</a:t>
            </a:r>
          </a:p>
          <a:p>
            <a:pPr marL="0" indent="0">
              <a:buNone/>
            </a:pPr>
            <a:r>
              <a:rPr lang="en-US" sz="1800" dirty="0"/>
              <a:t>First Person camera, </a:t>
            </a:r>
            <a:r>
              <a:rPr lang="en-US" sz="1800" dirty="0" err="1"/>
              <a:t>movível</a:t>
            </a:r>
            <a:r>
              <a:rPr lang="en-US" sz="1800" dirty="0"/>
              <a:t> </a:t>
            </a:r>
            <a:r>
              <a:rPr lang="en-US" sz="1800" dirty="0" err="1"/>
              <a:t>pelo</a:t>
            </a:r>
            <a:r>
              <a:rPr lang="en-US" sz="1800" dirty="0"/>
              <a:t> input do player (</a:t>
            </a:r>
            <a:r>
              <a:rPr lang="en-US" sz="1800" dirty="0" err="1"/>
              <a:t>wasd</a:t>
            </a:r>
            <a:r>
              <a:rPr lang="en-US" sz="1800" dirty="0"/>
              <a:t>) + (shift)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Game Mode(s) </a:t>
            </a:r>
          </a:p>
          <a:p>
            <a:pPr marL="0" indent="0">
              <a:buNone/>
            </a:pPr>
            <a:r>
              <a:rPr lang="en-US" sz="1800" dirty="0"/>
              <a:t>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Player Count </a:t>
            </a:r>
          </a:p>
          <a:p>
            <a:pPr marL="0" indent="0">
              <a:buNone/>
            </a:pPr>
            <a:r>
              <a:rPr lang="en-US" sz="1800" dirty="0"/>
              <a:t>1 player(</a:t>
            </a:r>
            <a:r>
              <a:rPr lang="en-US" sz="1800" dirty="0" err="1"/>
              <a:t>Singleplayer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Hours of Gameplay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/>
              <a:t>5-10min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68975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569</Words>
  <Application>Microsoft Office PowerPoint</Application>
  <PresentationFormat>Ecrã Panorâmico</PresentationFormat>
  <Paragraphs>71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Game Design Document</vt:lpstr>
      <vt:lpstr>Project Overview</vt:lpstr>
      <vt:lpstr>Project Overview</vt:lpstr>
      <vt:lpstr>Game Overview</vt:lpstr>
      <vt:lpstr>Table of Contents(Gameplay)</vt:lpstr>
      <vt:lpstr>Menu Layout</vt:lpstr>
      <vt:lpstr>Menu Layout</vt:lpstr>
      <vt:lpstr>Game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Document</dc:title>
  <dc:creator>Tomás M. G. S. F. Oom</dc:creator>
  <cp:lastModifiedBy>Tomás M. G. S. F. Oom</cp:lastModifiedBy>
  <cp:revision>11</cp:revision>
  <dcterms:created xsi:type="dcterms:W3CDTF">2020-12-15T14:17:23Z</dcterms:created>
  <dcterms:modified xsi:type="dcterms:W3CDTF">2020-12-16T19:20:36Z</dcterms:modified>
</cp:coreProperties>
</file>