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08d22b69e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08d22b69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08d22b69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08d22b69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e08d22b69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e08d22b69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e08d22b69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e08d22b69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e08d22b69e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e08d22b69e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9.png"/><Relationship Id="rId7" Type="http://schemas.openxmlformats.org/officeDocument/2006/relationships/image" Target="../media/image3.png"/><Relationship Id="rId8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InTECHtual</a:t>
            </a:r>
            <a:endParaRPr b="1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Grupo: </a:t>
            </a:r>
            <a:r>
              <a:rPr lang="pt-BR"/>
              <a:t>Cauê Santi, Diogo Augusto Benedet, João Pedro Vogel Costa, </a:t>
            </a:r>
            <a:r>
              <a:rPr lang="pt-BR"/>
              <a:t>Luís</a:t>
            </a:r>
            <a:r>
              <a:rPr lang="pt-BR"/>
              <a:t> Miguel Torres R. e Miguel Marocco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Problemas</a:t>
            </a:r>
            <a:endParaRPr b="1"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8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t-BR" sz="2000"/>
              <a:t>M</a:t>
            </a:r>
            <a:r>
              <a:rPr lang="pt-BR" sz="2000"/>
              <a:t>elhoria de notas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t-BR" sz="2000"/>
              <a:t>Conciliação dos</a:t>
            </a:r>
            <a:r>
              <a:rPr lang="pt-BR" sz="2000"/>
              <a:t> estudos na sua rotina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t-BR" sz="2000"/>
              <a:t>Melhora de o</a:t>
            </a:r>
            <a:r>
              <a:rPr lang="pt-BR" sz="2000"/>
              <a:t>rganização nos estudos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t-BR" sz="2000"/>
              <a:t>Gestão</a:t>
            </a:r>
            <a:r>
              <a:rPr lang="pt-BR" sz="2000"/>
              <a:t> de</a:t>
            </a:r>
            <a:r>
              <a:rPr lang="pt-BR" sz="2000"/>
              <a:t> tempo</a:t>
            </a:r>
            <a:endParaRPr sz="2000"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9650" y="2412978"/>
            <a:ext cx="1835200" cy="183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Solução</a:t>
            </a:r>
            <a:endParaRPr b="1"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t-BR" sz="2000"/>
              <a:t>Organizar uma rotina personalizada de estudos por você </a:t>
            </a:r>
            <a:r>
              <a:rPr i="1" lang="pt-BR" sz="2000"/>
              <a:t>via </a:t>
            </a:r>
            <a:r>
              <a:rPr lang="pt-BR" sz="2000"/>
              <a:t>coleta de dados.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t-BR" sz="2000"/>
              <a:t>Rotina personalizada de acordo com a dificuldade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t-BR" sz="2000"/>
              <a:t>Cálculo</a:t>
            </a:r>
            <a:r>
              <a:rPr lang="pt-BR" sz="2000"/>
              <a:t> do nível de dificuldade </a:t>
            </a:r>
            <a:endParaRPr sz="2000"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9150" y="3130000"/>
            <a:ext cx="3181725" cy="18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Telas</a:t>
            </a:r>
            <a:endParaRPr b="1"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Checklist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Tela de Testes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Tela de perguntas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BR" sz="1600"/>
              <a:t>Tela de resultados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Tela de Notícias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800"/>
              <a:t>Tela de Ajustes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Tecnologias</a:t>
            </a:r>
            <a:r>
              <a:rPr b="1" lang="pt-BR"/>
              <a:t> Utilizadas</a:t>
            </a:r>
            <a:endParaRPr b="1"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849800" y="19784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t-BR" sz="2000"/>
              <a:t>Canva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t-BR" sz="2000"/>
              <a:t>XCode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t-BR" sz="2000"/>
              <a:t>Swift e SwiftUI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t-BR" sz="2000"/>
              <a:t>Node-RED e Cloudant</a:t>
            </a:r>
            <a:endParaRPr sz="2000"/>
          </a:p>
        </p:txBody>
      </p:sp>
      <p:pic>
        <p:nvPicPr>
          <p:cNvPr id="156" name="Google Shape;156;p17"/>
          <p:cNvPicPr preferRelativeResize="0"/>
          <p:nvPr/>
        </p:nvPicPr>
        <p:blipFill rotWithShape="1">
          <a:blip r:embed="rId3">
            <a:alphaModFix/>
          </a:blip>
          <a:srcRect b="-51473" l="-38481" r="-388666" t="-323811"/>
          <a:stretch/>
        </p:blipFill>
        <p:spPr>
          <a:xfrm>
            <a:off x="0" y="159375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3825" y="3650100"/>
            <a:ext cx="1049625" cy="109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33650" y="3735212"/>
            <a:ext cx="1013524" cy="1013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67375" y="3632436"/>
            <a:ext cx="1133973" cy="113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93100" y="1425975"/>
            <a:ext cx="2231749" cy="109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26600" y="1397800"/>
            <a:ext cx="1173950" cy="117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167375" y="2250700"/>
            <a:ext cx="285750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819150" y="926150"/>
            <a:ext cx="7505700" cy="35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 sz="5600">
                <a:solidFill>
                  <a:schemeClr val="lt1"/>
                </a:solidFill>
              </a:rPr>
              <a:t>Perguntas</a:t>
            </a:r>
            <a:r>
              <a:rPr b="1" lang="pt-BR" sz="4600">
                <a:solidFill>
                  <a:schemeClr val="lt1"/>
                </a:solidFill>
              </a:rPr>
              <a:t>?</a:t>
            </a:r>
            <a:endParaRPr b="1" sz="4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