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76" r:id="rId4"/>
    <p:sldId id="259" r:id="rId5"/>
    <p:sldId id="261" r:id="rId6"/>
    <p:sldId id="260" r:id="rId7"/>
    <p:sldId id="258" r:id="rId8"/>
    <p:sldId id="262" r:id="rId9"/>
    <p:sldId id="275" r:id="rId10"/>
    <p:sldId id="269" r:id="rId11"/>
    <p:sldId id="270" r:id="rId12"/>
    <p:sldId id="271" r:id="rId13"/>
    <p:sldId id="272" r:id="rId14"/>
    <p:sldId id="277"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96407-824F-44E3-BADB-9714A8933337}" v="84" dt="2021-04-19T07:06:19.2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4409" autoAdjust="0"/>
  </p:normalViewPr>
  <p:slideViewPr>
    <p:cSldViewPr snapToGrid="0">
      <p:cViewPr varScale="1">
        <p:scale>
          <a:sx n="89" d="100"/>
          <a:sy n="89" d="100"/>
        </p:scale>
        <p:origin x="6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Torres-Retamal" userId="78590904-305b-421f-9aca-1a2173906a37" providerId="ADAL" clId="{F4696407-824F-44E3-BADB-9714A8933337}"/>
    <pc:docChg chg="undo custSel addSld delSld modSld sldOrd">
      <pc:chgData name="Luis Torres-Retamal" userId="78590904-305b-421f-9aca-1a2173906a37" providerId="ADAL" clId="{F4696407-824F-44E3-BADB-9714A8933337}" dt="2021-04-19T07:06:19.223" v="4989" actId="1076"/>
      <pc:docMkLst>
        <pc:docMk/>
      </pc:docMkLst>
      <pc:sldChg chg="modSp mod">
        <pc:chgData name="Luis Torres-Retamal" userId="78590904-305b-421f-9aca-1a2173906a37" providerId="ADAL" clId="{F4696407-824F-44E3-BADB-9714A8933337}" dt="2021-04-18T17:30:42.370" v="4340" actId="20577"/>
        <pc:sldMkLst>
          <pc:docMk/>
          <pc:sldMk cId="2600070931" sldId="256"/>
        </pc:sldMkLst>
        <pc:spChg chg="mod">
          <ac:chgData name="Luis Torres-Retamal" userId="78590904-305b-421f-9aca-1a2173906a37" providerId="ADAL" clId="{F4696407-824F-44E3-BADB-9714A8933337}" dt="2021-04-15T07:06:46.647" v="1555" actId="404"/>
          <ac:spMkLst>
            <pc:docMk/>
            <pc:sldMk cId="2600070931" sldId="256"/>
            <ac:spMk id="2" creationId="{9CE814DB-88AB-4FBC-900B-843D9AFE9371}"/>
          </ac:spMkLst>
        </pc:spChg>
        <pc:spChg chg="mod">
          <ac:chgData name="Luis Torres-Retamal" userId="78590904-305b-421f-9aca-1a2173906a37" providerId="ADAL" clId="{F4696407-824F-44E3-BADB-9714A8933337}" dt="2021-04-18T17:30:42.370" v="4340" actId="20577"/>
          <ac:spMkLst>
            <pc:docMk/>
            <pc:sldMk cId="2600070931" sldId="256"/>
            <ac:spMk id="3" creationId="{B954435B-511D-4E9F-AAE0-BF74098A5752}"/>
          </ac:spMkLst>
        </pc:spChg>
      </pc:sldChg>
      <pc:sldChg chg="modSp new mod">
        <pc:chgData name="Luis Torres-Retamal" userId="78590904-305b-421f-9aca-1a2173906a37" providerId="ADAL" clId="{F4696407-824F-44E3-BADB-9714A8933337}" dt="2021-04-16T06:40:50.876" v="3827" actId="20577"/>
        <pc:sldMkLst>
          <pc:docMk/>
          <pc:sldMk cId="1391646773" sldId="257"/>
        </pc:sldMkLst>
        <pc:spChg chg="mod">
          <ac:chgData name="Luis Torres-Retamal" userId="78590904-305b-421f-9aca-1a2173906a37" providerId="ADAL" clId="{F4696407-824F-44E3-BADB-9714A8933337}" dt="2021-04-15T06:30:41.764" v="1552"/>
          <ac:spMkLst>
            <pc:docMk/>
            <pc:sldMk cId="1391646773" sldId="257"/>
            <ac:spMk id="2" creationId="{72518508-4ECC-4D59-A0AE-392E5D74CABB}"/>
          </ac:spMkLst>
        </pc:spChg>
        <pc:spChg chg="mod">
          <ac:chgData name="Luis Torres-Retamal" userId="78590904-305b-421f-9aca-1a2173906a37" providerId="ADAL" clId="{F4696407-824F-44E3-BADB-9714A8933337}" dt="2021-04-16T06:40:50.876" v="3827" actId="20577"/>
          <ac:spMkLst>
            <pc:docMk/>
            <pc:sldMk cId="1391646773" sldId="257"/>
            <ac:spMk id="3" creationId="{35E3C25C-A8FB-4995-871C-4CBA245AD112}"/>
          </ac:spMkLst>
        </pc:spChg>
      </pc:sldChg>
      <pc:sldChg chg="modSp new mod ord">
        <pc:chgData name="Luis Torres-Retamal" userId="78590904-305b-421f-9aca-1a2173906a37" providerId="ADAL" clId="{F4696407-824F-44E3-BADB-9714A8933337}" dt="2021-04-19T06:26:09.043" v="4551"/>
        <pc:sldMkLst>
          <pc:docMk/>
          <pc:sldMk cId="2480622510" sldId="258"/>
        </pc:sldMkLst>
        <pc:spChg chg="mod">
          <ac:chgData name="Luis Torres-Retamal" userId="78590904-305b-421f-9aca-1a2173906a37" providerId="ADAL" clId="{F4696407-824F-44E3-BADB-9714A8933337}" dt="2021-04-15T06:30:41.764" v="1552"/>
          <ac:spMkLst>
            <pc:docMk/>
            <pc:sldMk cId="2480622510" sldId="258"/>
            <ac:spMk id="2" creationId="{6F02FB01-586B-4BFB-9AA3-A42D753F5393}"/>
          </ac:spMkLst>
        </pc:spChg>
        <pc:spChg chg="mod">
          <ac:chgData name="Luis Torres-Retamal" userId="78590904-305b-421f-9aca-1a2173906a37" providerId="ADAL" clId="{F4696407-824F-44E3-BADB-9714A8933337}" dt="2021-04-16T07:28:39.815" v="3997" actId="6549"/>
          <ac:spMkLst>
            <pc:docMk/>
            <pc:sldMk cId="2480622510" sldId="258"/>
            <ac:spMk id="3" creationId="{1ECCFD03-B8AA-4923-879F-AC2ADCFFD939}"/>
          </ac:spMkLst>
        </pc:spChg>
      </pc:sldChg>
      <pc:sldChg chg="addSp delSp modSp new mod">
        <pc:chgData name="Luis Torres-Retamal" userId="78590904-305b-421f-9aca-1a2173906a37" providerId="ADAL" clId="{F4696407-824F-44E3-BADB-9714A8933337}" dt="2021-04-19T06:31:25.724" v="4697" actId="20577"/>
        <pc:sldMkLst>
          <pc:docMk/>
          <pc:sldMk cId="3299329696" sldId="259"/>
        </pc:sldMkLst>
        <pc:spChg chg="mod">
          <ac:chgData name="Luis Torres-Retamal" userId="78590904-305b-421f-9aca-1a2173906a37" providerId="ADAL" clId="{F4696407-824F-44E3-BADB-9714A8933337}" dt="2021-04-19T06:26:41.796" v="4596" actId="20577"/>
          <ac:spMkLst>
            <pc:docMk/>
            <pc:sldMk cId="3299329696" sldId="259"/>
            <ac:spMk id="2" creationId="{AFD2A14C-6448-475F-8C88-16119407E80E}"/>
          </ac:spMkLst>
        </pc:spChg>
        <pc:spChg chg="del">
          <ac:chgData name="Luis Torres-Retamal" userId="78590904-305b-421f-9aca-1a2173906a37" providerId="ADAL" clId="{F4696407-824F-44E3-BADB-9714A8933337}" dt="2021-04-14T13:35:18.796" v="164" actId="478"/>
          <ac:spMkLst>
            <pc:docMk/>
            <pc:sldMk cId="3299329696" sldId="259"/>
            <ac:spMk id="3" creationId="{0DA0405C-F522-4AF5-A1FB-7F767B093595}"/>
          </ac:spMkLst>
        </pc:spChg>
        <pc:spChg chg="add del mod">
          <ac:chgData name="Luis Torres-Retamal" userId="78590904-305b-421f-9aca-1a2173906a37" providerId="ADAL" clId="{F4696407-824F-44E3-BADB-9714A8933337}" dt="2021-04-14T13:37:08.260" v="329" actId="478"/>
          <ac:spMkLst>
            <pc:docMk/>
            <pc:sldMk cId="3299329696" sldId="259"/>
            <ac:spMk id="6" creationId="{01997E2C-546E-4CCF-834F-321DFC2A9AF0}"/>
          </ac:spMkLst>
        </pc:spChg>
        <pc:graphicFrameChg chg="add mod modGraphic">
          <ac:chgData name="Luis Torres-Retamal" userId="78590904-305b-421f-9aca-1a2173906a37" providerId="ADAL" clId="{F4696407-824F-44E3-BADB-9714A8933337}" dt="2021-04-19T06:31:25.724" v="4697" actId="20577"/>
          <ac:graphicFrameMkLst>
            <pc:docMk/>
            <pc:sldMk cId="3299329696" sldId="259"/>
            <ac:graphicFrameMk id="4" creationId="{45AF9FBC-866F-43E8-9830-BE14249EA9E7}"/>
          </ac:graphicFrameMkLst>
        </pc:graphicFrameChg>
      </pc:sldChg>
      <pc:sldChg chg="addSp delSp modSp new mod ord">
        <pc:chgData name="Luis Torres-Retamal" userId="78590904-305b-421f-9aca-1a2173906a37" providerId="ADAL" clId="{F4696407-824F-44E3-BADB-9714A8933337}" dt="2021-04-19T06:28:42.819" v="4675" actId="20577"/>
        <pc:sldMkLst>
          <pc:docMk/>
          <pc:sldMk cId="2764717412" sldId="260"/>
        </pc:sldMkLst>
        <pc:spChg chg="mod">
          <ac:chgData name="Luis Torres-Retamal" userId="78590904-305b-421f-9aca-1a2173906a37" providerId="ADAL" clId="{F4696407-824F-44E3-BADB-9714A8933337}" dt="2021-04-19T06:28:42.819" v="4675" actId="20577"/>
          <ac:spMkLst>
            <pc:docMk/>
            <pc:sldMk cId="2764717412" sldId="260"/>
            <ac:spMk id="2" creationId="{739E5D35-2ACA-4A07-B1FF-04765CE8A8D9}"/>
          </ac:spMkLst>
        </pc:spChg>
        <pc:spChg chg="del">
          <ac:chgData name="Luis Torres-Retamal" userId="78590904-305b-421f-9aca-1a2173906a37" providerId="ADAL" clId="{F4696407-824F-44E3-BADB-9714A8933337}" dt="2021-04-14T13:44:04.349" v="442" actId="478"/>
          <ac:spMkLst>
            <pc:docMk/>
            <pc:sldMk cId="2764717412" sldId="260"/>
            <ac:spMk id="3" creationId="{63FDD12A-4221-4456-9ADD-EAD652383846}"/>
          </ac:spMkLst>
        </pc:spChg>
        <pc:graphicFrameChg chg="add mod modGraphic">
          <ac:chgData name="Luis Torres-Retamal" userId="78590904-305b-421f-9aca-1a2173906a37" providerId="ADAL" clId="{F4696407-824F-44E3-BADB-9714A8933337}" dt="2021-04-15T06:26:49.894" v="1527" actId="1076"/>
          <ac:graphicFrameMkLst>
            <pc:docMk/>
            <pc:sldMk cId="2764717412" sldId="260"/>
            <ac:graphicFrameMk id="4" creationId="{146E014E-28D5-46AD-9551-4EBDBD3DCE08}"/>
          </ac:graphicFrameMkLst>
        </pc:graphicFrameChg>
      </pc:sldChg>
      <pc:sldChg chg="addSp delSp modSp new mod ord chgLayout">
        <pc:chgData name="Luis Torres-Retamal" userId="78590904-305b-421f-9aca-1a2173906a37" providerId="ADAL" clId="{F4696407-824F-44E3-BADB-9714A8933337}" dt="2021-04-19T06:33:12.144" v="4802" actId="14100"/>
        <pc:sldMkLst>
          <pc:docMk/>
          <pc:sldMk cId="99010360" sldId="261"/>
        </pc:sldMkLst>
        <pc:spChg chg="del">
          <ac:chgData name="Luis Torres-Retamal" userId="78590904-305b-421f-9aca-1a2173906a37" providerId="ADAL" clId="{F4696407-824F-44E3-BADB-9714A8933337}" dt="2021-04-14T13:46:54.545" v="450" actId="700"/>
          <ac:spMkLst>
            <pc:docMk/>
            <pc:sldMk cId="99010360" sldId="261"/>
            <ac:spMk id="2" creationId="{2260BE0E-5BB3-4600-BBC9-DA7E0C750547}"/>
          </ac:spMkLst>
        </pc:spChg>
        <pc:spChg chg="del">
          <ac:chgData name="Luis Torres-Retamal" userId="78590904-305b-421f-9aca-1a2173906a37" providerId="ADAL" clId="{F4696407-824F-44E3-BADB-9714A8933337}" dt="2021-04-14T13:46:25.756" v="446" actId="478"/>
          <ac:spMkLst>
            <pc:docMk/>
            <pc:sldMk cId="99010360" sldId="261"/>
            <ac:spMk id="3" creationId="{DC71769B-BD25-40CA-8267-75EB14442544}"/>
          </ac:spMkLst>
        </pc:spChg>
        <pc:spChg chg="add mod ord">
          <ac:chgData name="Luis Torres-Retamal" userId="78590904-305b-421f-9aca-1a2173906a37" providerId="ADAL" clId="{F4696407-824F-44E3-BADB-9714A8933337}" dt="2021-04-19T06:28:34.915" v="4662" actId="20577"/>
          <ac:spMkLst>
            <pc:docMk/>
            <pc:sldMk cId="99010360" sldId="261"/>
            <ac:spMk id="6" creationId="{043FC156-A769-4AC5-BFA3-4B867F7708D2}"/>
          </ac:spMkLst>
        </pc:spChg>
        <pc:spChg chg="add mod ord">
          <ac:chgData name="Luis Torres-Retamal" userId="78590904-305b-421f-9aca-1a2173906a37" providerId="ADAL" clId="{F4696407-824F-44E3-BADB-9714A8933337}" dt="2021-04-19T06:33:12.144" v="4802" actId="14100"/>
          <ac:spMkLst>
            <pc:docMk/>
            <pc:sldMk cId="99010360" sldId="261"/>
            <ac:spMk id="7" creationId="{5679E306-08C1-4DC8-B280-D9DBD8437F00}"/>
          </ac:spMkLst>
        </pc:spChg>
        <pc:picChg chg="add mod">
          <ac:chgData name="Luis Torres-Retamal" userId="78590904-305b-421f-9aca-1a2173906a37" providerId="ADAL" clId="{F4696407-824F-44E3-BADB-9714A8933337}" dt="2021-04-19T06:32:54.672" v="4703" actId="1076"/>
          <ac:picMkLst>
            <pc:docMk/>
            <pc:sldMk cId="99010360" sldId="261"/>
            <ac:picMk id="4" creationId="{2D3C51AF-9320-499F-8647-3CA09B68B98B}"/>
          </ac:picMkLst>
        </pc:picChg>
        <pc:picChg chg="add mod">
          <ac:chgData name="Luis Torres-Retamal" userId="78590904-305b-421f-9aca-1a2173906a37" providerId="ADAL" clId="{F4696407-824F-44E3-BADB-9714A8933337}" dt="2021-04-19T06:32:57.278" v="4704" actId="1076"/>
          <ac:picMkLst>
            <pc:docMk/>
            <pc:sldMk cId="99010360" sldId="261"/>
            <ac:picMk id="5" creationId="{0F9A5861-E31C-438C-90BD-EBE75BB89A6C}"/>
          </ac:picMkLst>
        </pc:picChg>
      </pc:sldChg>
      <pc:sldChg chg="addSp delSp modSp new mod chgLayout">
        <pc:chgData name="Luis Torres-Retamal" userId="78590904-305b-421f-9aca-1a2173906a37" providerId="ADAL" clId="{F4696407-824F-44E3-BADB-9714A8933337}" dt="2021-04-15T08:45:41.259" v="1933" actId="20577"/>
        <pc:sldMkLst>
          <pc:docMk/>
          <pc:sldMk cId="3657193209" sldId="262"/>
        </pc:sldMkLst>
        <pc:spChg chg="mod ord">
          <ac:chgData name="Luis Torres-Retamal" userId="78590904-305b-421f-9aca-1a2173906a37" providerId="ADAL" clId="{F4696407-824F-44E3-BADB-9714A8933337}" dt="2021-04-15T08:45:41.259" v="1933" actId="20577"/>
          <ac:spMkLst>
            <pc:docMk/>
            <pc:sldMk cId="3657193209" sldId="262"/>
            <ac:spMk id="2" creationId="{4618F1F5-F1E3-43B9-AF7D-3F7B6AB56E14}"/>
          </ac:spMkLst>
        </pc:spChg>
        <pc:spChg chg="del">
          <ac:chgData name="Luis Torres-Retamal" userId="78590904-305b-421f-9aca-1a2173906a37" providerId="ADAL" clId="{F4696407-824F-44E3-BADB-9714A8933337}" dt="2021-04-14T13:50:59.082" v="486" actId="478"/>
          <ac:spMkLst>
            <pc:docMk/>
            <pc:sldMk cId="3657193209" sldId="262"/>
            <ac:spMk id="3" creationId="{3AA58F7B-810C-49FD-8989-F0C3F30EF2F1}"/>
          </ac:spMkLst>
        </pc:spChg>
        <pc:spChg chg="add del mod ord">
          <ac:chgData name="Luis Torres-Retamal" userId="78590904-305b-421f-9aca-1a2173906a37" providerId="ADAL" clId="{F4696407-824F-44E3-BADB-9714A8933337}" dt="2021-04-15T08:44:39.764" v="1860" actId="478"/>
          <ac:spMkLst>
            <pc:docMk/>
            <pc:sldMk cId="3657193209" sldId="262"/>
            <ac:spMk id="4" creationId="{4A43CCA1-2F26-41E2-B76C-E39F4D81422F}"/>
          </ac:spMkLst>
        </pc:spChg>
        <pc:spChg chg="add del mod">
          <ac:chgData name="Luis Torres-Retamal" userId="78590904-305b-421f-9aca-1a2173906a37" providerId="ADAL" clId="{F4696407-824F-44E3-BADB-9714A8933337}" dt="2021-04-14T14:36:57.342" v="1160" actId="478"/>
          <ac:spMkLst>
            <pc:docMk/>
            <pc:sldMk cId="3657193209" sldId="262"/>
            <ac:spMk id="6" creationId="{83C34831-801C-4A02-9E39-1A0C3D49C474}"/>
          </ac:spMkLst>
        </pc:spChg>
        <pc:spChg chg="add del mod">
          <ac:chgData name="Luis Torres-Retamal" userId="78590904-305b-421f-9aca-1a2173906a37" providerId="ADAL" clId="{F4696407-824F-44E3-BADB-9714A8933337}" dt="2021-04-15T08:44:38.075" v="1859" actId="478"/>
          <ac:spMkLst>
            <pc:docMk/>
            <pc:sldMk cId="3657193209" sldId="262"/>
            <ac:spMk id="8" creationId="{65EFCB09-7329-4AF2-B201-06A8A99F69C3}"/>
          </ac:spMkLst>
        </pc:spChg>
        <pc:spChg chg="add del mod">
          <ac:chgData name="Luis Torres-Retamal" userId="78590904-305b-421f-9aca-1a2173906a37" providerId="ADAL" clId="{F4696407-824F-44E3-BADB-9714A8933337}" dt="2021-04-15T08:44:43.173" v="1861" actId="478"/>
          <ac:spMkLst>
            <pc:docMk/>
            <pc:sldMk cId="3657193209" sldId="262"/>
            <ac:spMk id="10" creationId="{AEDF69DF-8A86-41F5-A192-61342A34F19B}"/>
          </ac:spMkLst>
        </pc:spChg>
        <pc:spChg chg="add mod">
          <ac:chgData name="Luis Torres-Retamal" userId="78590904-305b-421f-9aca-1a2173906a37" providerId="ADAL" clId="{F4696407-824F-44E3-BADB-9714A8933337}" dt="2021-04-15T08:45:21.874" v="1891" actId="1076"/>
          <ac:spMkLst>
            <pc:docMk/>
            <pc:sldMk cId="3657193209" sldId="262"/>
            <ac:spMk id="14" creationId="{AAC61DF1-D4A3-4CC7-9593-03921C65474C}"/>
          </ac:spMkLst>
        </pc:spChg>
        <pc:picChg chg="add del mod">
          <ac:chgData name="Luis Torres-Retamal" userId="78590904-305b-421f-9aca-1a2173906a37" providerId="ADAL" clId="{F4696407-824F-44E3-BADB-9714A8933337}" dt="2021-04-15T08:44:36.866" v="1858" actId="478"/>
          <ac:picMkLst>
            <pc:docMk/>
            <pc:sldMk cId="3657193209" sldId="262"/>
            <ac:picMk id="5" creationId="{2CBC1FCF-0229-4350-82A3-9CBAC30556FD}"/>
          </ac:picMkLst>
        </pc:picChg>
        <pc:picChg chg="add mod">
          <ac:chgData name="Luis Torres-Retamal" userId="78590904-305b-421f-9aca-1a2173906a37" providerId="ADAL" clId="{F4696407-824F-44E3-BADB-9714A8933337}" dt="2021-04-15T08:45:25.273" v="1893" actId="1076"/>
          <ac:picMkLst>
            <pc:docMk/>
            <pc:sldMk cId="3657193209" sldId="262"/>
            <ac:picMk id="12" creationId="{2876CAFB-3788-4EDA-832D-C3D858A1A962}"/>
          </ac:picMkLst>
        </pc:picChg>
      </pc:sldChg>
      <pc:sldChg chg="modSp new del mod ord">
        <pc:chgData name="Luis Torres-Retamal" userId="78590904-305b-421f-9aca-1a2173906a37" providerId="ADAL" clId="{F4696407-824F-44E3-BADB-9714A8933337}" dt="2021-04-15T07:09:33.550" v="1636" actId="47"/>
        <pc:sldMkLst>
          <pc:docMk/>
          <pc:sldMk cId="1883181383" sldId="263"/>
        </pc:sldMkLst>
        <pc:spChg chg="mod">
          <ac:chgData name="Luis Torres-Retamal" userId="78590904-305b-421f-9aca-1a2173906a37" providerId="ADAL" clId="{F4696407-824F-44E3-BADB-9714A8933337}" dt="2021-04-15T06:30:41.764" v="1552"/>
          <ac:spMkLst>
            <pc:docMk/>
            <pc:sldMk cId="1883181383" sldId="263"/>
            <ac:spMk id="2" creationId="{F8BDA91F-62C9-47C1-8F03-E9CD9D0E4267}"/>
          </ac:spMkLst>
        </pc:spChg>
        <pc:spChg chg="mod">
          <ac:chgData name="Luis Torres-Retamal" userId="78590904-305b-421f-9aca-1a2173906a37" providerId="ADAL" clId="{F4696407-824F-44E3-BADB-9714A8933337}" dt="2021-04-15T06:30:41.764" v="1552"/>
          <ac:spMkLst>
            <pc:docMk/>
            <pc:sldMk cId="1883181383" sldId="263"/>
            <ac:spMk id="3" creationId="{401AC7F9-6E12-48E3-8500-B62BA7F5AC05}"/>
          </ac:spMkLst>
        </pc:spChg>
      </pc:sldChg>
      <pc:sldChg chg="addSp modSp new del mod">
        <pc:chgData name="Luis Torres-Retamal" userId="78590904-305b-421f-9aca-1a2173906a37" providerId="ADAL" clId="{F4696407-824F-44E3-BADB-9714A8933337}" dt="2021-04-15T08:44:35.240" v="1857" actId="47"/>
        <pc:sldMkLst>
          <pc:docMk/>
          <pc:sldMk cId="2418610726" sldId="264"/>
        </pc:sldMkLst>
        <pc:spChg chg="mod">
          <ac:chgData name="Luis Torres-Retamal" userId="78590904-305b-421f-9aca-1a2173906a37" providerId="ADAL" clId="{F4696407-824F-44E3-BADB-9714A8933337}" dt="2021-04-15T07:10:48.951" v="1659"/>
          <ac:spMkLst>
            <pc:docMk/>
            <pc:sldMk cId="2418610726" sldId="264"/>
            <ac:spMk id="2" creationId="{5435AA4E-F127-454B-8BDF-698F8A29E17B}"/>
          </ac:spMkLst>
        </pc:spChg>
        <pc:spChg chg="mod">
          <ac:chgData name="Luis Torres-Retamal" userId="78590904-305b-421f-9aca-1a2173906a37" providerId="ADAL" clId="{F4696407-824F-44E3-BADB-9714A8933337}" dt="2021-04-15T07:10:51.805" v="1661" actId="27636"/>
          <ac:spMkLst>
            <pc:docMk/>
            <pc:sldMk cId="2418610726" sldId="264"/>
            <ac:spMk id="3" creationId="{7B9CC77E-6CCA-4ABE-B432-F3855456039C}"/>
          </ac:spMkLst>
        </pc:spChg>
        <pc:picChg chg="add mod">
          <ac:chgData name="Luis Torres-Retamal" userId="78590904-305b-421f-9aca-1a2173906a37" providerId="ADAL" clId="{F4696407-824F-44E3-BADB-9714A8933337}" dt="2021-04-14T14:33:44.120" v="1020"/>
          <ac:picMkLst>
            <pc:docMk/>
            <pc:sldMk cId="2418610726" sldId="264"/>
            <ac:picMk id="4" creationId="{810D8B21-8E3D-4E00-A545-1B37E3E0504D}"/>
          </ac:picMkLst>
        </pc:picChg>
      </pc:sldChg>
      <pc:sldChg chg="modSp new del mod">
        <pc:chgData name="Luis Torres-Retamal" userId="78590904-305b-421f-9aca-1a2173906a37" providerId="ADAL" clId="{F4696407-824F-44E3-BADB-9714A8933337}" dt="2021-04-14T14:44:12.107" v="1201" actId="47"/>
        <pc:sldMkLst>
          <pc:docMk/>
          <pc:sldMk cId="887500284" sldId="265"/>
        </pc:sldMkLst>
        <pc:spChg chg="mod">
          <ac:chgData name="Luis Torres-Retamal" userId="78590904-305b-421f-9aca-1a2173906a37" providerId="ADAL" clId="{F4696407-824F-44E3-BADB-9714A8933337}" dt="2021-04-14T14:43:26.035" v="1200" actId="113"/>
          <ac:spMkLst>
            <pc:docMk/>
            <pc:sldMk cId="887500284" sldId="265"/>
            <ac:spMk id="3" creationId="{CA7041FA-2AB1-49FC-ADA2-23AF697127A7}"/>
          </ac:spMkLst>
        </pc:spChg>
      </pc:sldChg>
      <pc:sldChg chg="addSp modSp new del mod modNotesTx">
        <pc:chgData name="Luis Torres-Retamal" userId="78590904-305b-421f-9aca-1a2173906a37" providerId="ADAL" clId="{F4696407-824F-44E3-BADB-9714A8933337}" dt="2021-04-18T17:31:39.003" v="4345" actId="47"/>
        <pc:sldMkLst>
          <pc:docMk/>
          <pc:sldMk cId="1208315838" sldId="265"/>
        </pc:sldMkLst>
        <pc:spChg chg="mod">
          <ac:chgData name="Luis Torres-Retamal" userId="78590904-305b-421f-9aca-1a2173906a37" providerId="ADAL" clId="{F4696407-824F-44E3-BADB-9714A8933337}" dt="2021-04-15T10:15:16.209" v="2789" actId="20577"/>
          <ac:spMkLst>
            <pc:docMk/>
            <pc:sldMk cId="1208315838" sldId="265"/>
            <ac:spMk id="2" creationId="{FB1CA994-670E-4A33-B2EB-AA5C5B34D923}"/>
          </ac:spMkLst>
        </pc:spChg>
        <pc:spChg chg="mod">
          <ac:chgData name="Luis Torres-Retamal" userId="78590904-305b-421f-9aca-1a2173906a37" providerId="ADAL" clId="{F4696407-824F-44E3-BADB-9714A8933337}" dt="2021-04-15T10:29:33.633" v="3674" actId="20577"/>
          <ac:spMkLst>
            <pc:docMk/>
            <pc:sldMk cId="1208315838" sldId="265"/>
            <ac:spMk id="3" creationId="{43C80608-418A-410F-BFA3-35F2DCB8E598}"/>
          </ac:spMkLst>
        </pc:spChg>
        <pc:spChg chg="add mod">
          <ac:chgData name="Luis Torres-Retamal" userId="78590904-305b-421f-9aca-1a2173906a37" providerId="ADAL" clId="{F4696407-824F-44E3-BADB-9714A8933337}" dt="2021-04-15T10:29:26.738" v="3667" actId="20577"/>
          <ac:spMkLst>
            <pc:docMk/>
            <pc:sldMk cId="1208315838" sldId="265"/>
            <ac:spMk id="4" creationId="{E33A44A8-46D7-40A3-8669-D90319C79921}"/>
          </ac:spMkLst>
        </pc:spChg>
      </pc:sldChg>
      <pc:sldChg chg="addSp modSp new del mod ord">
        <pc:chgData name="Luis Torres-Retamal" userId="78590904-305b-421f-9aca-1a2173906a37" providerId="ADAL" clId="{F4696407-824F-44E3-BADB-9714A8933337}" dt="2021-04-15T09:07:18.354" v="1934" actId="47"/>
        <pc:sldMkLst>
          <pc:docMk/>
          <pc:sldMk cId="992483387" sldId="266"/>
        </pc:sldMkLst>
        <pc:spChg chg="mod">
          <ac:chgData name="Luis Torres-Retamal" userId="78590904-305b-421f-9aca-1a2173906a37" providerId="ADAL" clId="{F4696407-824F-44E3-BADB-9714A8933337}" dt="2021-04-15T07:11:45.296" v="1696" actId="20577"/>
          <ac:spMkLst>
            <pc:docMk/>
            <pc:sldMk cId="992483387" sldId="266"/>
            <ac:spMk id="2" creationId="{05539100-F552-4B67-9627-0CF47AA2BF5D}"/>
          </ac:spMkLst>
        </pc:spChg>
        <pc:spChg chg="mod">
          <ac:chgData name="Luis Torres-Retamal" userId="78590904-305b-421f-9aca-1a2173906a37" providerId="ADAL" clId="{F4696407-824F-44E3-BADB-9714A8933337}" dt="2021-04-15T07:11:57.291" v="1699" actId="6549"/>
          <ac:spMkLst>
            <pc:docMk/>
            <pc:sldMk cId="992483387" sldId="266"/>
            <ac:spMk id="3" creationId="{6091936F-1DE6-4370-9B27-931367BAC7EE}"/>
          </ac:spMkLst>
        </pc:spChg>
        <pc:picChg chg="add mod">
          <ac:chgData name="Luis Torres-Retamal" userId="78590904-305b-421f-9aca-1a2173906a37" providerId="ADAL" clId="{F4696407-824F-44E3-BADB-9714A8933337}" dt="2021-04-14T14:54:57.046" v="1320" actId="1076"/>
          <ac:picMkLst>
            <pc:docMk/>
            <pc:sldMk cId="992483387" sldId="266"/>
            <ac:picMk id="4" creationId="{24B7D310-4AE8-432B-9FD5-0820078A8C79}"/>
          </ac:picMkLst>
        </pc:picChg>
        <pc:picChg chg="add mod">
          <ac:chgData name="Luis Torres-Retamal" userId="78590904-305b-421f-9aca-1a2173906a37" providerId="ADAL" clId="{F4696407-824F-44E3-BADB-9714A8933337}" dt="2021-04-14T14:55:00.112" v="1321" actId="1076"/>
          <ac:picMkLst>
            <pc:docMk/>
            <pc:sldMk cId="992483387" sldId="266"/>
            <ac:picMk id="5" creationId="{A8885C97-1556-4F0F-81D3-9DE0767657CA}"/>
          </ac:picMkLst>
        </pc:picChg>
      </pc:sldChg>
      <pc:sldChg chg="modSp new del mod">
        <pc:chgData name="Luis Torres-Retamal" userId="78590904-305b-421f-9aca-1a2173906a37" providerId="ADAL" clId="{F4696407-824F-44E3-BADB-9714A8933337}" dt="2021-04-15T09:07:33.164" v="1935" actId="47"/>
        <pc:sldMkLst>
          <pc:docMk/>
          <pc:sldMk cId="2009518974" sldId="267"/>
        </pc:sldMkLst>
        <pc:spChg chg="mod">
          <ac:chgData name="Luis Torres-Retamal" userId="78590904-305b-421f-9aca-1a2173906a37" providerId="ADAL" clId="{F4696407-824F-44E3-BADB-9714A8933337}" dt="2021-04-15T06:30:41.764" v="1552"/>
          <ac:spMkLst>
            <pc:docMk/>
            <pc:sldMk cId="2009518974" sldId="267"/>
            <ac:spMk id="2" creationId="{4329599D-64CF-4875-9F59-77A3C4301A21}"/>
          </ac:spMkLst>
        </pc:spChg>
        <pc:spChg chg="mod">
          <ac:chgData name="Luis Torres-Retamal" userId="78590904-305b-421f-9aca-1a2173906a37" providerId="ADAL" clId="{F4696407-824F-44E3-BADB-9714A8933337}" dt="2021-04-15T07:13:01.177" v="1702" actId="207"/>
          <ac:spMkLst>
            <pc:docMk/>
            <pc:sldMk cId="2009518974" sldId="267"/>
            <ac:spMk id="3" creationId="{66491D12-20C0-4A43-B4D3-D5F75DDD70B3}"/>
          </ac:spMkLst>
        </pc:spChg>
      </pc:sldChg>
      <pc:sldChg chg="modSp new del mod ord">
        <pc:chgData name="Luis Torres-Retamal" userId="78590904-305b-421f-9aca-1a2173906a37" providerId="ADAL" clId="{F4696407-824F-44E3-BADB-9714A8933337}" dt="2021-04-15T10:13:44.775" v="2571" actId="47"/>
        <pc:sldMkLst>
          <pc:docMk/>
          <pc:sldMk cId="31113730" sldId="268"/>
        </pc:sldMkLst>
        <pc:spChg chg="mod">
          <ac:chgData name="Luis Torres-Retamal" userId="78590904-305b-421f-9aca-1a2173906a37" providerId="ADAL" clId="{F4696407-824F-44E3-BADB-9714A8933337}" dt="2021-04-15T09:07:46.152" v="1936"/>
          <ac:spMkLst>
            <pc:docMk/>
            <pc:sldMk cId="31113730" sldId="268"/>
            <ac:spMk id="2" creationId="{3B3BC0A5-D541-4608-A0CB-B714C531FC27}"/>
          </ac:spMkLst>
        </pc:spChg>
        <pc:spChg chg="mod">
          <ac:chgData name="Luis Torres-Retamal" userId="78590904-305b-421f-9aca-1a2173906a37" providerId="ADAL" clId="{F4696407-824F-44E3-BADB-9714A8933337}" dt="2021-04-15T09:08:18.379" v="2023" actId="313"/>
          <ac:spMkLst>
            <pc:docMk/>
            <pc:sldMk cId="31113730" sldId="268"/>
            <ac:spMk id="3" creationId="{DFAB27ED-BA15-4502-B302-F21C25009E7E}"/>
          </ac:spMkLst>
        </pc:spChg>
      </pc:sldChg>
      <pc:sldChg chg="addSp delSp modSp new mod modClrScheme chgLayout">
        <pc:chgData name="Luis Torres-Retamal" userId="78590904-305b-421f-9aca-1a2173906a37" providerId="ADAL" clId="{F4696407-824F-44E3-BADB-9714A8933337}" dt="2021-04-19T07:01:53.176" v="4892" actId="14100"/>
        <pc:sldMkLst>
          <pc:docMk/>
          <pc:sldMk cId="1038994779" sldId="269"/>
        </pc:sldMkLst>
        <pc:spChg chg="del mod">
          <ac:chgData name="Luis Torres-Retamal" userId="78590904-305b-421f-9aca-1a2173906a37" providerId="ADAL" clId="{F4696407-824F-44E3-BADB-9714A8933337}" dt="2021-04-15T09:09:18.392" v="2026" actId="700"/>
          <ac:spMkLst>
            <pc:docMk/>
            <pc:sldMk cId="1038994779" sldId="269"/>
            <ac:spMk id="2" creationId="{5D4A3AC7-74FE-4B64-A044-38A114A3DC65}"/>
          </ac:spMkLst>
        </pc:spChg>
        <pc:spChg chg="mod ord">
          <ac:chgData name="Luis Torres-Retamal" userId="78590904-305b-421f-9aca-1a2173906a37" providerId="ADAL" clId="{F4696407-824F-44E3-BADB-9714A8933337}" dt="2021-04-19T07:01:53.176" v="4892" actId="14100"/>
          <ac:spMkLst>
            <pc:docMk/>
            <pc:sldMk cId="1038994779" sldId="269"/>
            <ac:spMk id="3" creationId="{AC5DBFD9-68D0-4E96-A251-13231383804C}"/>
          </ac:spMkLst>
        </pc:spChg>
        <pc:spChg chg="add mod ord">
          <ac:chgData name="Luis Torres-Retamal" userId="78590904-305b-421f-9aca-1a2173906a37" providerId="ADAL" clId="{F4696407-824F-44E3-BADB-9714A8933337}" dt="2021-04-15T09:19:04.980" v="2122" actId="700"/>
          <ac:spMkLst>
            <pc:docMk/>
            <pc:sldMk cId="1038994779" sldId="269"/>
            <ac:spMk id="9" creationId="{C63DBCD3-DC89-4CA1-9C4D-6B8FE40E10F8}"/>
          </ac:spMkLst>
        </pc:spChg>
        <pc:spChg chg="add mod ord">
          <ac:chgData name="Luis Torres-Retamal" userId="78590904-305b-421f-9aca-1a2173906a37" providerId="ADAL" clId="{F4696407-824F-44E3-BADB-9714A8933337}" dt="2021-04-19T06:49:11.889" v="4888" actId="27636"/>
          <ac:spMkLst>
            <pc:docMk/>
            <pc:sldMk cId="1038994779" sldId="269"/>
            <ac:spMk id="10" creationId="{3CE50AC5-41D4-4F2B-AE70-BC18BD69727E}"/>
          </ac:spMkLst>
        </pc:spChg>
        <pc:graphicFrameChg chg="add del mod">
          <ac:chgData name="Luis Torres-Retamal" userId="78590904-305b-421f-9aca-1a2173906a37" providerId="ADAL" clId="{F4696407-824F-44E3-BADB-9714A8933337}" dt="2021-04-15T08:15:44.722" v="1704"/>
          <ac:graphicFrameMkLst>
            <pc:docMk/>
            <pc:sldMk cId="1038994779" sldId="269"/>
            <ac:graphicFrameMk id="4" creationId="{CE4703C3-C0AF-4102-924D-B163622F44FD}"/>
          </ac:graphicFrameMkLst>
        </pc:graphicFrameChg>
        <pc:picChg chg="add del mod">
          <ac:chgData name="Luis Torres-Retamal" userId="78590904-305b-421f-9aca-1a2173906a37" providerId="ADAL" clId="{F4696407-824F-44E3-BADB-9714A8933337}" dt="2021-04-15T08:35:00.585" v="1711" actId="21"/>
          <ac:picMkLst>
            <pc:docMk/>
            <pc:sldMk cId="1038994779" sldId="269"/>
            <ac:picMk id="6" creationId="{85A69243-AB22-4F59-A4EB-2E5B97F8008D}"/>
          </ac:picMkLst>
        </pc:picChg>
        <pc:picChg chg="add del mod">
          <ac:chgData name="Luis Torres-Retamal" userId="78590904-305b-421f-9aca-1a2173906a37" providerId="ADAL" clId="{F4696407-824F-44E3-BADB-9714A8933337}" dt="2021-04-15T09:15:04.031" v="2051" actId="478"/>
          <ac:picMkLst>
            <pc:docMk/>
            <pc:sldMk cId="1038994779" sldId="269"/>
            <ac:picMk id="8" creationId="{D7EF5AF7-D7F5-467E-896D-81FDF93E477D}"/>
          </ac:picMkLst>
        </pc:picChg>
        <pc:picChg chg="add mod">
          <ac:chgData name="Luis Torres-Retamal" userId="78590904-305b-421f-9aca-1a2173906a37" providerId="ADAL" clId="{F4696407-824F-44E3-BADB-9714A8933337}" dt="2021-04-15T09:23:07.675" v="2242" actId="1076"/>
          <ac:picMkLst>
            <pc:docMk/>
            <pc:sldMk cId="1038994779" sldId="269"/>
            <ac:picMk id="1026" creationId="{874521AD-B970-4A7E-8A21-EE7F255E51AE}"/>
          </ac:picMkLst>
        </pc:picChg>
      </pc:sldChg>
      <pc:sldChg chg="addSp delSp modSp new mod modClrScheme chgLayout">
        <pc:chgData name="Luis Torres-Retamal" userId="78590904-305b-421f-9aca-1a2173906a37" providerId="ADAL" clId="{F4696407-824F-44E3-BADB-9714A8933337}" dt="2021-04-15T09:23:25.462" v="2249" actId="20577"/>
        <pc:sldMkLst>
          <pc:docMk/>
          <pc:sldMk cId="4124695656" sldId="270"/>
        </pc:sldMkLst>
        <pc:spChg chg="del">
          <ac:chgData name="Luis Torres-Retamal" userId="78590904-305b-421f-9aca-1a2173906a37" providerId="ADAL" clId="{F4696407-824F-44E3-BADB-9714A8933337}" dt="2021-04-15T08:35:05.427" v="1714" actId="478"/>
          <ac:spMkLst>
            <pc:docMk/>
            <pc:sldMk cId="4124695656" sldId="270"/>
            <ac:spMk id="2" creationId="{F08ADCC5-A295-4F72-A475-859942FB9B57}"/>
          </ac:spMkLst>
        </pc:spChg>
        <pc:spChg chg="del">
          <ac:chgData name="Luis Torres-Retamal" userId="78590904-305b-421f-9aca-1a2173906a37" providerId="ADAL" clId="{F4696407-824F-44E3-BADB-9714A8933337}" dt="2021-04-15T08:35:04.267" v="1713" actId="478"/>
          <ac:spMkLst>
            <pc:docMk/>
            <pc:sldMk cId="4124695656" sldId="270"/>
            <ac:spMk id="3" creationId="{C57AC638-7000-424A-BAB3-950E3D43F95B}"/>
          </ac:spMkLst>
        </pc:spChg>
        <pc:spChg chg="add mod">
          <ac:chgData name="Luis Torres-Retamal" userId="78590904-305b-421f-9aca-1a2173906a37" providerId="ADAL" clId="{F4696407-824F-44E3-BADB-9714A8933337}" dt="2021-04-15T08:37:24.465" v="1735" actId="1076"/>
          <ac:spMkLst>
            <pc:docMk/>
            <pc:sldMk cId="4124695656" sldId="270"/>
            <ac:spMk id="6" creationId="{D30C53BD-DF24-4383-91CD-7A43B0F2A312}"/>
          </ac:spMkLst>
        </pc:spChg>
        <pc:spChg chg="add mod ord">
          <ac:chgData name="Luis Torres-Retamal" userId="78590904-305b-421f-9aca-1a2173906a37" providerId="ADAL" clId="{F4696407-824F-44E3-BADB-9714A8933337}" dt="2021-04-15T09:23:25.462" v="2249" actId="20577"/>
          <ac:spMkLst>
            <pc:docMk/>
            <pc:sldMk cId="4124695656" sldId="270"/>
            <ac:spMk id="7" creationId="{189013B9-48B7-4FF6-8397-C144D945E771}"/>
          </ac:spMkLst>
        </pc:spChg>
        <pc:spChg chg="add mod">
          <ac:chgData name="Luis Torres-Retamal" userId="78590904-305b-421f-9aca-1a2173906a37" providerId="ADAL" clId="{F4696407-824F-44E3-BADB-9714A8933337}" dt="2021-04-15T08:39:56.353" v="1856" actId="14100"/>
          <ac:spMkLst>
            <pc:docMk/>
            <pc:sldMk cId="4124695656" sldId="270"/>
            <ac:spMk id="8" creationId="{3C9D223D-DDD0-4D74-9E22-3F05E86FF4E2}"/>
          </ac:spMkLst>
        </pc:spChg>
        <pc:spChg chg="add mod">
          <ac:chgData name="Luis Torres-Retamal" userId="78590904-305b-421f-9aca-1a2173906a37" providerId="ADAL" clId="{F4696407-824F-44E3-BADB-9714A8933337}" dt="2021-04-15T08:39:50.998" v="1854" actId="14100"/>
          <ac:spMkLst>
            <pc:docMk/>
            <pc:sldMk cId="4124695656" sldId="270"/>
            <ac:spMk id="9" creationId="{881C0580-28EA-4BB3-88CE-FFB808979AC2}"/>
          </ac:spMkLst>
        </pc:spChg>
        <pc:spChg chg="add mod">
          <ac:chgData name="Luis Torres-Retamal" userId="78590904-305b-421f-9aca-1a2173906a37" providerId="ADAL" clId="{F4696407-824F-44E3-BADB-9714A8933337}" dt="2021-04-15T08:39:29.384" v="1812" actId="1035"/>
          <ac:spMkLst>
            <pc:docMk/>
            <pc:sldMk cId="4124695656" sldId="270"/>
            <ac:spMk id="10" creationId="{D87C48BE-FC89-4862-88C8-E96C7F78BD4A}"/>
          </ac:spMkLst>
        </pc:spChg>
        <pc:spChg chg="add mod">
          <ac:chgData name="Luis Torres-Retamal" userId="78590904-305b-421f-9aca-1a2173906a37" providerId="ADAL" clId="{F4696407-824F-44E3-BADB-9714A8933337}" dt="2021-04-15T08:39:44.659" v="1852" actId="1037"/>
          <ac:spMkLst>
            <pc:docMk/>
            <pc:sldMk cId="4124695656" sldId="270"/>
            <ac:spMk id="11" creationId="{24C6F344-2A86-448B-AE5F-6C5467ED3ABE}"/>
          </ac:spMkLst>
        </pc:spChg>
        <pc:picChg chg="add mod">
          <ac:chgData name="Luis Torres-Retamal" userId="78590904-305b-421f-9aca-1a2173906a37" providerId="ADAL" clId="{F4696407-824F-44E3-BADB-9714A8933337}" dt="2021-04-15T08:38:56.432" v="1800" actId="1076"/>
          <ac:picMkLst>
            <pc:docMk/>
            <pc:sldMk cId="4124695656" sldId="270"/>
            <ac:picMk id="4" creationId="{C152D1CC-F3A0-4929-83D4-74B470238D2B}"/>
          </ac:picMkLst>
        </pc:picChg>
      </pc:sldChg>
      <pc:sldChg chg="addSp delSp modSp new mod modClrScheme chgLayout">
        <pc:chgData name="Luis Torres-Retamal" userId="78590904-305b-421f-9aca-1a2173906a37" providerId="ADAL" clId="{F4696407-824F-44E3-BADB-9714A8933337}" dt="2021-04-15T10:15:58.522" v="2934" actId="20577"/>
        <pc:sldMkLst>
          <pc:docMk/>
          <pc:sldMk cId="2061366639" sldId="271"/>
        </pc:sldMkLst>
        <pc:spChg chg="mod ord">
          <ac:chgData name="Luis Torres-Retamal" userId="78590904-305b-421f-9aca-1a2173906a37" providerId="ADAL" clId="{F4696407-824F-44E3-BADB-9714A8933337}" dt="2021-04-15T10:07:42.246" v="2341" actId="14100"/>
          <ac:spMkLst>
            <pc:docMk/>
            <pc:sldMk cId="2061366639" sldId="271"/>
            <ac:spMk id="2" creationId="{F4C01141-0E4B-49C0-9D7B-FB06D033CC98}"/>
          </ac:spMkLst>
        </pc:spChg>
        <pc:spChg chg="add del mod ord">
          <ac:chgData name="Luis Torres-Retamal" userId="78590904-305b-421f-9aca-1a2173906a37" providerId="ADAL" clId="{F4696407-824F-44E3-BADB-9714A8933337}" dt="2021-04-15T10:07:30.757" v="2338" actId="700"/>
          <ac:spMkLst>
            <pc:docMk/>
            <pc:sldMk cId="2061366639" sldId="271"/>
            <ac:spMk id="3" creationId="{C2D5FFA1-7714-4011-BA5A-7D713A871235}"/>
          </ac:spMkLst>
        </pc:spChg>
        <pc:spChg chg="add mod ord">
          <ac:chgData name="Luis Torres-Retamal" userId="78590904-305b-421f-9aca-1a2173906a37" providerId="ADAL" clId="{F4696407-824F-44E3-BADB-9714A8933337}" dt="2021-04-15T10:15:58.522" v="2934" actId="20577"/>
          <ac:spMkLst>
            <pc:docMk/>
            <pc:sldMk cId="2061366639" sldId="271"/>
            <ac:spMk id="4" creationId="{C86D3C0F-FCB2-4284-954F-9B1E903D45CE}"/>
          </ac:spMkLst>
        </pc:spChg>
        <pc:spChg chg="add del mod ord">
          <ac:chgData name="Luis Torres-Retamal" userId="78590904-305b-421f-9aca-1a2173906a37" providerId="ADAL" clId="{F4696407-824F-44E3-BADB-9714A8933337}" dt="2021-04-15T10:07:39.137" v="2340" actId="478"/>
          <ac:spMkLst>
            <pc:docMk/>
            <pc:sldMk cId="2061366639" sldId="271"/>
            <ac:spMk id="5" creationId="{9C4B9496-1276-437B-AB90-26B703D1A29F}"/>
          </ac:spMkLst>
        </pc:spChg>
        <pc:picChg chg="add mod">
          <ac:chgData name="Luis Torres-Retamal" userId="78590904-305b-421f-9aca-1a2173906a37" providerId="ADAL" clId="{F4696407-824F-44E3-BADB-9714A8933337}" dt="2021-04-15T09:25:17.153" v="2314" actId="1076"/>
          <ac:picMkLst>
            <pc:docMk/>
            <pc:sldMk cId="2061366639" sldId="271"/>
            <ac:picMk id="3074" creationId="{5F5E7426-EDF0-4F08-B1DF-6B18A73A295D}"/>
          </ac:picMkLst>
        </pc:picChg>
      </pc:sldChg>
      <pc:sldChg chg="addSp delSp modSp new mod ord modClrScheme chgLayout">
        <pc:chgData name="Luis Torres-Retamal" userId="78590904-305b-421f-9aca-1a2173906a37" providerId="ADAL" clId="{F4696407-824F-44E3-BADB-9714A8933337}" dt="2021-04-19T07:06:19.223" v="4989" actId="1076"/>
        <pc:sldMkLst>
          <pc:docMk/>
          <pc:sldMk cId="3808080503" sldId="272"/>
        </pc:sldMkLst>
        <pc:spChg chg="mod ord">
          <ac:chgData name="Luis Torres-Retamal" userId="78590904-305b-421f-9aca-1a2173906a37" providerId="ADAL" clId="{F4696407-824F-44E3-BADB-9714A8933337}" dt="2021-04-15T10:17:24.274" v="2938" actId="700"/>
          <ac:spMkLst>
            <pc:docMk/>
            <pc:sldMk cId="3808080503" sldId="272"/>
            <ac:spMk id="2" creationId="{AE8DD15F-5D9E-4815-BEC3-8BEE8AD4E380}"/>
          </ac:spMkLst>
        </pc:spChg>
        <pc:spChg chg="add del mod ord">
          <ac:chgData name="Luis Torres-Retamal" userId="78590904-305b-421f-9aca-1a2173906a37" providerId="ADAL" clId="{F4696407-824F-44E3-BADB-9714A8933337}" dt="2021-04-15T10:17:24.274" v="2938" actId="700"/>
          <ac:spMkLst>
            <pc:docMk/>
            <pc:sldMk cId="3808080503" sldId="272"/>
            <ac:spMk id="3" creationId="{E9C25EF8-0986-41E4-BA14-6CCBB03BAA26}"/>
          </ac:spMkLst>
        </pc:spChg>
        <pc:spChg chg="add mod ord">
          <ac:chgData name="Luis Torres-Retamal" userId="78590904-305b-421f-9aca-1a2173906a37" providerId="ADAL" clId="{F4696407-824F-44E3-BADB-9714A8933337}" dt="2021-04-19T07:06:16.044" v="4987" actId="20577"/>
          <ac:spMkLst>
            <pc:docMk/>
            <pc:sldMk cId="3808080503" sldId="272"/>
            <ac:spMk id="4" creationId="{87F96477-8883-424D-8D84-03EC276FEF74}"/>
          </ac:spMkLst>
        </pc:spChg>
        <pc:spChg chg="add del mod ord">
          <ac:chgData name="Luis Torres-Retamal" userId="78590904-305b-421f-9aca-1a2173906a37" providerId="ADAL" clId="{F4696407-824F-44E3-BADB-9714A8933337}" dt="2021-04-15T10:17:27.439" v="2939" actId="478"/>
          <ac:spMkLst>
            <pc:docMk/>
            <pc:sldMk cId="3808080503" sldId="272"/>
            <ac:spMk id="5" creationId="{3A131039-A175-4112-A5E4-6959B805A1D2}"/>
          </ac:spMkLst>
        </pc:spChg>
        <pc:spChg chg="add del">
          <ac:chgData name="Luis Torres-Retamal" userId="78590904-305b-421f-9aca-1a2173906a37" providerId="ADAL" clId="{F4696407-824F-44E3-BADB-9714A8933337}" dt="2021-04-15T10:19:02.325" v="3032"/>
          <ac:spMkLst>
            <pc:docMk/>
            <pc:sldMk cId="3808080503" sldId="272"/>
            <ac:spMk id="6" creationId="{2AF59ED3-B285-4E6C-B055-B18FAFBCAB3D}"/>
          </ac:spMkLst>
        </pc:spChg>
        <pc:spChg chg="add del mod">
          <ac:chgData name="Luis Torres-Retamal" userId="78590904-305b-421f-9aca-1a2173906a37" providerId="ADAL" clId="{F4696407-824F-44E3-BADB-9714A8933337}" dt="2021-04-19T07:05:36.629" v="4895" actId="478"/>
          <ac:spMkLst>
            <pc:docMk/>
            <pc:sldMk cId="3808080503" sldId="272"/>
            <ac:spMk id="7" creationId="{AD44601A-A47D-4FC0-BF37-D4A5E048677F}"/>
          </ac:spMkLst>
        </pc:spChg>
        <pc:spChg chg="add del mod">
          <ac:chgData name="Luis Torres-Retamal" userId="78590904-305b-421f-9aca-1a2173906a37" providerId="ADAL" clId="{F4696407-824F-44E3-BADB-9714A8933337}" dt="2021-04-15T10:19:27.656" v="3041" actId="478"/>
          <ac:spMkLst>
            <pc:docMk/>
            <pc:sldMk cId="3808080503" sldId="272"/>
            <ac:spMk id="10" creationId="{D733C41E-59A7-408D-9F5E-AE7AB9DE9CB9}"/>
          </ac:spMkLst>
        </pc:spChg>
        <pc:picChg chg="add del mod">
          <ac:chgData name="Luis Torres-Retamal" userId="78590904-305b-421f-9aca-1a2173906a37" providerId="ADAL" clId="{F4696407-824F-44E3-BADB-9714A8933337}" dt="2021-04-15T10:19:17.135" v="3038" actId="478"/>
          <ac:picMkLst>
            <pc:docMk/>
            <pc:sldMk cId="3808080503" sldId="272"/>
            <ac:picMk id="7" creationId="{CF83EA0D-E390-4429-B20D-749663DA34CC}"/>
          </ac:picMkLst>
        </pc:picChg>
        <pc:picChg chg="del">
          <ac:chgData name="Luis Torres-Retamal" userId="78590904-305b-421f-9aca-1a2173906a37" providerId="ADAL" clId="{F4696407-824F-44E3-BADB-9714A8933337}" dt="2021-04-15T10:19:16.760" v="3037" actId="478"/>
          <ac:picMkLst>
            <pc:docMk/>
            <pc:sldMk cId="3808080503" sldId="272"/>
            <ac:picMk id="8" creationId="{66E20A52-6EDA-46AD-9936-D08FB24927A4}"/>
          </ac:picMkLst>
        </pc:picChg>
        <pc:picChg chg="del">
          <ac:chgData name="Luis Torres-Retamal" userId="78590904-305b-421f-9aca-1a2173906a37" providerId="ADAL" clId="{F4696407-824F-44E3-BADB-9714A8933337}" dt="2021-04-15T10:19:16.296" v="3036" actId="478"/>
          <ac:picMkLst>
            <pc:docMk/>
            <pc:sldMk cId="3808080503" sldId="272"/>
            <ac:picMk id="9" creationId="{25E740FF-695A-49CE-B40A-A7FC37983061}"/>
          </ac:picMkLst>
        </pc:picChg>
        <pc:picChg chg="add mod">
          <ac:chgData name="Luis Torres-Retamal" userId="78590904-305b-421f-9aca-1a2173906a37" providerId="ADAL" clId="{F4696407-824F-44E3-BADB-9714A8933337}" dt="2021-04-19T07:06:19.223" v="4989" actId="1076"/>
          <ac:picMkLst>
            <pc:docMk/>
            <pc:sldMk cId="3808080503" sldId="272"/>
            <ac:picMk id="4098" creationId="{6E0A3F69-3574-4A00-AE4F-319223BFD324}"/>
          </ac:picMkLst>
        </pc:picChg>
        <pc:picChg chg="add mod">
          <ac:chgData name="Luis Torres-Retamal" userId="78590904-305b-421f-9aca-1a2173906a37" providerId="ADAL" clId="{F4696407-824F-44E3-BADB-9714A8933337}" dt="2021-04-19T07:06:17.950" v="4988" actId="1076"/>
          <ac:picMkLst>
            <pc:docMk/>
            <pc:sldMk cId="3808080503" sldId="272"/>
            <ac:picMk id="4104" creationId="{75422F2F-329E-488C-A9DA-0E479CA57208}"/>
          </ac:picMkLst>
        </pc:picChg>
      </pc:sldChg>
      <pc:sldChg chg="addSp modSp new del mod modClrScheme chgLayout">
        <pc:chgData name="Luis Torres-Retamal" userId="78590904-305b-421f-9aca-1a2173906a37" providerId="ADAL" clId="{F4696407-824F-44E3-BADB-9714A8933337}" dt="2021-04-16T06:57:42.598" v="3943" actId="47"/>
        <pc:sldMkLst>
          <pc:docMk/>
          <pc:sldMk cId="2133972312" sldId="273"/>
        </pc:sldMkLst>
        <pc:spChg chg="mod ord">
          <ac:chgData name="Luis Torres-Retamal" userId="78590904-305b-421f-9aca-1a2173906a37" providerId="ADAL" clId="{F4696407-824F-44E3-BADB-9714A8933337}" dt="2021-04-15T10:20:03.637" v="3046" actId="700"/>
          <ac:spMkLst>
            <pc:docMk/>
            <pc:sldMk cId="2133972312" sldId="273"/>
            <ac:spMk id="2" creationId="{F16F1F8C-F98D-4B4E-85EE-CFF48A7A809E}"/>
          </ac:spMkLst>
        </pc:spChg>
        <pc:spChg chg="add mod ord">
          <ac:chgData name="Luis Torres-Retamal" userId="78590904-305b-421f-9aca-1a2173906a37" providerId="ADAL" clId="{F4696407-824F-44E3-BADB-9714A8933337}" dt="2021-04-15T10:28:28.346" v="3661" actId="20577"/>
          <ac:spMkLst>
            <pc:docMk/>
            <pc:sldMk cId="2133972312" sldId="273"/>
            <ac:spMk id="3" creationId="{F93CF31C-3C1E-47EC-8F64-210842AEE756}"/>
          </ac:spMkLst>
        </pc:spChg>
      </pc:sldChg>
      <pc:sldChg chg="modSp new del mod">
        <pc:chgData name="Luis Torres-Retamal" userId="78590904-305b-421f-9aca-1a2173906a37" providerId="ADAL" clId="{F4696407-824F-44E3-BADB-9714A8933337}" dt="2021-04-16T07:31:16.145" v="3998" actId="47"/>
        <pc:sldMkLst>
          <pc:docMk/>
          <pc:sldMk cId="2709330904" sldId="274"/>
        </pc:sldMkLst>
        <pc:spChg chg="mod">
          <ac:chgData name="Luis Torres-Retamal" userId="78590904-305b-421f-9aca-1a2173906a37" providerId="ADAL" clId="{F4696407-824F-44E3-BADB-9714A8933337}" dt="2021-04-15T10:31:02.044" v="3700" actId="20577"/>
          <ac:spMkLst>
            <pc:docMk/>
            <pc:sldMk cId="2709330904" sldId="274"/>
            <ac:spMk id="2" creationId="{2EE0577A-F707-46DD-A8FA-637468BAEB66}"/>
          </ac:spMkLst>
        </pc:spChg>
        <pc:spChg chg="mod">
          <ac:chgData name="Luis Torres-Retamal" userId="78590904-305b-421f-9aca-1a2173906a37" providerId="ADAL" clId="{F4696407-824F-44E3-BADB-9714A8933337}" dt="2021-04-15T10:31:22.908" v="3701"/>
          <ac:spMkLst>
            <pc:docMk/>
            <pc:sldMk cId="2709330904" sldId="274"/>
            <ac:spMk id="3" creationId="{9C06E29E-198C-4D3E-A04C-1218DA36568F}"/>
          </ac:spMkLst>
        </pc:spChg>
      </pc:sldChg>
      <pc:sldChg chg="modSp add mod modNotesTx">
        <pc:chgData name="Luis Torres-Retamal" userId="78590904-305b-421f-9aca-1a2173906a37" providerId="ADAL" clId="{F4696407-824F-44E3-BADB-9714A8933337}" dt="2021-04-19T06:48:34.914" v="4877" actId="13822"/>
        <pc:sldMkLst>
          <pc:docMk/>
          <pc:sldMk cId="347168828" sldId="275"/>
        </pc:sldMkLst>
        <pc:spChg chg="mod">
          <ac:chgData name="Luis Torres-Retamal" userId="78590904-305b-421f-9aca-1a2173906a37" providerId="ADAL" clId="{F4696407-824F-44E3-BADB-9714A8933337}" dt="2021-04-19T06:35:08.091" v="4876" actId="2710"/>
          <ac:spMkLst>
            <pc:docMk/>
            <pc:sldMk cId="347168828" sldId="275"/>
            <ac:spMk id="3" creationId="{43C80608-418A-410F-BFA3-35F2DCB8E598}"/>
          </ac:spMkLst>
        </pc:spChg>
        <pc:spChg chg="mod">
          <ac:chgData name="Luis Torres-Retamal" userId="78590904-305b-421f-9aca-1a2173906a37" providerId="ADAL" clId="{F4696407-824F-44E3-BADB-9714A8933337}" dt="2021-04-19T06:48:34.914" v="4877" actId="13822"/>
          <ac:spMkLst>
            <pc:docMk/>
            <pc:sldMk cId="347168828" sldId="275"/>
            <ac:spMk id="4" creationId="{E33A44A8-46D7-40A3-8669-D90319C79921}"/>
          </ac:spMkLst>
        </pc:spChg>
      </pc:sldChg>
      <pc:sldChg chg="addSp delSp modSp new mod">
        <pc:chgData name="Luis Torres-Retamal" userId="78590904-305b-421f-9aca-1a2173906a37" providerId="ADAL" clId="{F4696407-824F-44E3-BADB-9714A8933337}" dt="2021-04-19T06:25:06.987" v="4549" actId="403"/>
        <pc:sldMkLst>
          <pc:docMk/>
          <pc:sldMk cId="702447354" sldId="276"/>
        </pc:sldMkLst>
        <pc:spChg chg="mod">
          <ac:chgData name="Luis Torres-Retamal" userId="78590904-305b-421f-9aca-1a2173906a37" providerId="ADAL" clId="{F4696407-824F-44E3-BADB-9714A8933337}" dt="2021-04-16T06:40:59.194" v="3839" actId="20577"/>
          <ac:spMkLst>
            <pc:docMk/>
            <pc:sldMk cId="702447354" sldId="276"/>
            <ac:spMk id="2" creationId="{38CB5C69-9A16-4FB2-BB5A-79C81EE38A40}"/>
          </ac:spMkLst>
        </pc:spChg>
        <pc:spChg chg="add del mod">
          <ac:chgData name="Luis Torres-Retamal" userId="78590904-305b-421f-9aca-1a2173906a37" providerId="ADAL" clId="{F4696407-824F-44E3-BADB-9714A8933337}" dt="2021-04-17T16:28:37.091" v="4078" actId="478"/>
          <ac:spMkLst>
            <pc:docMk/>
            <pc:sldMk cId="702447354" sldId="276"/>
            <ac:spMk id="3" creationId="{4F87AC74-82C6-4BE2-9F46-D9049F7BC750}"/>
          </ac:spMkLst>
        </pc:spChg>
        <pc:spChg chg="del">
          <ac:chgData name="Luis Torres-Retamal" userId="78590904-305b-421f-9aca-1a2173906a37" providerId="ADAL" clId="{F4696407-824F-44E3-BADB-9714A8933337}" dt="2021-04-16T06:41:01.766" v="3840" actId="478"/>
          <ac:spMkLst>
            <pc:docMk/>
            <pc:sldMk cId="702447354" sldId="276"/>
            <ac:spMk id="3" creationId="{E3613D82-8D42-495D-BD71-F651BE9B21E9}"/>
          </ac:spMkLst>
        </pc:spChg>
        <pc:spChg chg="add del mod">
          <ac:chgData name="Luis Torres-Retamal" userId="78590904-305b-421f-9aca-1a2173906a37" providerId="ADAL" clId="{F4696407-824F-44E3-BADB-9714A8933337}" dt="2021-04-17T16:28:37.091" v="4078" actId="478"/>
          <ac:spMkLst>
            <pc:docMk/>
            <pc:sldMk cId="702447354" sldId="276"/>
            <ac:spMk id="4" creationId="{9DFB0AC5-8A29-4BBB-AD9F-0A532A9D8C30}"/>
          </ac:spMkLst>
        </pc:spChg>
        <pc:spChg chg="add del mod">
          <ac:chgData name="Luis Torres-Retamal" userId="78590904-305b-421f-9aca-1a2173906a37" providerId="ADAL" clId="{F4696407-824F-44E3-BADB-9714A8933337}" dt="2021-04-17T16:26:36.542" v="4000" actId="478"/>
          <ac:spMkLst>
            <pc:docMk/>
            <pc:sldMk cId="702447354" sldId="276"/>
            <ac:spMk id="5" creationId="{0D8BC5FD-5BDA-40AD-A120-E2228DF1B025}"/>
          </ac:spMkLst>
        </pc:spChg>
        <pc:spChg chg="add del mod">
          <ac:chgData name="Luis Torres-Retamal" userId="78590904-305b-421f-9aca-1a2173906a37" providerId="ADAL" clId="{F4696407-824F-44E3-BADB-9714A8933337}" dt="2021-04-17T16:28:37.091" v="4078" actId="478"/>
          <ac:spMkLst>
            <pc:docMk/>
            <pc:sldMk cId="702447354" sldId="276"/>
            <ac:spMk id="6" creationId="{F9B69509-4B7B-4D60-B124-BB2CABA34165}"/>
          </ac:spMkLst>
        </pc:spChg>
        <pc:spChg chg="add del mod">
          <ac:chgData name="Luis Torres-Retamal" userId="78590904-305b-421f-9aca-1a2173906a37" providerId="ADAL" clId="{F4696407-824F-44E3-BADB-9714A8933337}" dt="2021-04-17T16:28:37.091" v="4078" actId="478"/>
          <ac:spMkLst>
            <pc:docMk/>
            <pc:sldMk cId="702447354" sldId="276"/>
            <ac:spMk id="14" creationId="{77E8D98D-8C12-4E02-8686-97A5E4B31BA2}"/>
          </ac:spMkLst>
        </pc:spChg>
        <pc:spChg chg="add mod">
          <ac:chgData name="Luis Torres-Retamal" userId="78590904-305b-421f-9aca-1a2173906a37" providerId="ADAL" clId="{F4696407-824F-44E3-BADB-9714A8933337}" dt="2021-04-19T06:20:30.872" v="4346" actId="1076"/>
          <ac:spMkLst>
            <pc:docMk/>
            <pc:sldMk cId="702447354" sldId="276"/>
            <ac:spMk id="15" creationId="{F655DA2C-8A9E-4F93-AE81-6B19263B8EEB}"/>
          </ac:spMkLst>
        </pc:spChg>
        <pc:spChg chg="add mod">
          <ac:chgData name="Luis Torres-Retamal" userId="78590904-305b-421f-9aca-1a2173906a37" providerId="ADAL" clId="{F4696407-824F-44E3-BADB-9714A8933337}" dt="2021-04-19T06:20:30.872" v="4346" actId="1076"/>
          <ac:spMkLst>
            <pc:docMk/>
            <pc:sldMk cId="702447354" sldId="276"/>
            <ac:spMk id="16" creationId="{186405E1-4872-4472-8F7E-EFFCDE3095FE}"/>
          </ac:spMkLst>
        </pc:spChg>
        <pc:spChg chg="add mod">
          <ac:chgData name="Luis Torres-Retamal" userId="78590904-305b-421f-9aca-1a2173906a37" providerId="ADAL" clId="{F4696407-824F-44E3-BADB-9714A8933337}" dt="2021-04-19T06:20:30.872" v="4346" actId="1076"/>
          <ac:spMkLst>
            <pc:docMk/>
            <pc:sldMk cId="702447354" sldId="276"/>
            <ac:spMk id="17" creationId="{AB402A45-C265-49E7-AF46-A7FFBB5F209F}"/>
          </ac:spMkLst>
        </pc:spChg>
        <pc:spChg chg="add mod">
          <ac:chgData name="Luis Torres-Retamal" userId="78590904-305b-421f-9aca-1a2173906a37" providerId="ADAL" clId="{F4696407-824F-44E3-BADB-9714A8933337}" dt="2021-04-19T06:20:30.872" v="4346" actId="1076"/>
          <ac:spMkLst>
            <pc:docMk/>
            <pc:sldMk cId="702447354" sldId="276"/>
            <ac:spMk id="18" creationId="{0A53C3EA-6031-4987-BFA2-2E9B30368681}"/>
          </ac:spMkLst>
        </pc:spChg>
        <pc:spChg chg="add mod">
          <ac:chgData name="Luis Torres-Retamal" userId="78590904-305b-421f-9aca-1a2173906a37" providerId="ADAL" clId="{F4696407-824F-44E3-BADB-9714A8933337}" dt="2021-04-19T06:20:30.872" v="4346" actId="1076"/>
          <ac:spMkLst>
            <pc:docMk/>
            <pc:sldMk cId="702447354" sldId="276"/>
            <ac:spMk id="19" creationId="{42545532-0F73-4298-8B42-06BD97AC0975}"/>
          </ac:spMkLst>
        </pc:spChg>
        <pc:spChg chg="add del mod">
          <ac:chgData name="Luis Torres-Retamal" userId="78590904-305b-421f-9aca-1a2173906a37" providerId="ADAL" clId="{F4696407-824F-44E3-BADB-9714A8933337}" dt="2021-04-17T16:30:26.274" v="4126" actId="478"/>
          <ac:spMkLst>
            <pc:docMk/>
            <pc:sldMk cId="702447354" sldId="276"/>
            <ac:spMk id="20" creationId="{64340CCF-4C77-4248-92E8-6B7120886D67}"/>
          </ac:spMkLst>
        </pc:spChg>
        <pc:spChg chg="add mod">
          <ac:chgData name="Luis Torres-Retamal" userId="78590904-305b-421f-9aca-1a2173906a37" providerId="ADAL" clId="{F4696407-824F-44E3-BADB-9714A8933337}" dt="2021-04-19T06:20:30.872" v="4346" actId="1076"/>
          <ac:spMkLst>
            <pc:docMk/>
            <pc:sldMk cId="702447354" sldId="276"/>
            <ac:spMk id="21" creationId="{A6B563BE-A51C-4AFD-886F-0FAA058AF2D1}"/>
          </ac:spMkLst>
        </pc:spChg>
        <pc:spChg chg="add del mod">
          <ac:chgData name="Luis Torres-Retamal" userId="78590904-305b-421f-9aca-1a2173906a37" providerId="ADAL" clId="{F4696407-824F-44E3-BADB-9714A8933337}" dt="2021-04-17T16:31:08.454" v="4139" actId="478"/>
          <ac:spMkLst>
            <pc:docMk/>
            <pc:sldMk cId="702447354" sldId="276"/>
            <ac:spMk id="39" creationId="{41AA8A64-2112-4EBA-8E07-F63710CA1694}"/>
          </ac:spMkLst>
        </pc:spChg>
        <pc:spChg chg="add del mod">
          <ac:chgData name="Luis Torres-Retamal" userId="78590904-305b-421f-9aca-1a2173906a37" providerId="ADAL" clId="{F4696407-824F-44E3-BADB-9714A8933337}" dt="2021-04-17T16:31:08.454" v="4139" actId="478"/>
          <ac:spMkLst>
            <pc:docMk/>
            <pc:sldMk cId="702447354" sldId="276"/>
            <ac:spMk id="40" creationId="{5F28A570-A537-4F05-9450-40663E5DE348}"/>
          </ac:spMkLst>
        </pc:spChg>
        <pc:spChg chg="add del mod">
          <ac:chgData name="Luis Torres-Retamal" userId="78590904-305b-421f-9aca-1a2173906a37" providerId="ADAL" clId="{F4696407-824F-44E3-BADB-9714A8933337}" dt="2021-04-17T16:31:08.454" v="4139" actId="478"/>
          <ac:spMkLst>
            <pc:docMk/>
            <pc:sldMk cId="702447354" sldId="276"/>
            <ac:spMk id="41" creationId="{6B5B4541-CE45-4F23-BE1D-8DBB057EB3DF}"/>
          </ac:spMkLst>
        </pc:spChg>
        <pc:spChg chg="add del mod">
          <ac:chgData name="Luis Torres-Retamal" userId="78590904-305b-421f-9aca-1a2173906a37" providerId="ADAL" clId="{F4696407-824F-44E3-BADB-9714A8933337}" dt="2021-04-17T16:31:08.454" v="4139" actId="478"/>
          <ac:spMkLst>
            <pc:docMk/>
            <pc:sldMk cId="702447354" sldId="276"/>
            <ac:spMk id="42" creationId="{9F566D18-E40D-4441-9279-756B34205A74}"/>
          </ac:spMkLst>
        </pc:spChg>
        <pc:spChg chg="add del mod">
          <ac:chgData name="Luis Torres-Retamal" userId="78590904-305b-421f-9aca-1a2173906a37" providerId="ADAL" clId="{F4696407-824F-44E3-BADB-9714A8933337}" dt="2021-04-17T16:30:20.026" v="4122" actId="478"/>
          <ac:spMkLst>
            <pc:docMk/>
            <pc:sldMk cId="702447354" sldId="276"/>
            <ac:spMk id="43" creationId="{58EBAD59-14CE-41DB-90EA-B93182AB4D61}"/>
          </ac:spMkLst>
        </pc:spChg>
        <pc:spChg chg="add del mod">
          <ac:chgData name="Luis Torres-Retamal" userId="78590904-305b-421f-9aca-1a2173906a37" providerId="ADAL" clId="{F4696407-824F-44E3-BADB-9714A8933337}" dt="2021-04-17T16:30:21.641" v="4123" actId="478"/>
          <ac:spMkLst>
            <pc:docMk/>
            <pc:sldMk cId="702447354" sldId="276"/>
            <ac:spMk id="44" creationId="{E1C82E72-95A7-4968-A04E-D7DB8BA74524}"/>
          </ac:spMkLst>
        </pc:spChg>
        <pc:spChg chg="add del mod">
          <ac:chgData name="Luis Torres-Retamal" userId="78590904-305b-421f-9aca-1a2173906a37" providerId="ADAL" clId="{F4696407-824F-44E3-BADB-9714A8933337}" dt="2021-04-17T16:30:22.898" v="4124" actId="478"/>
          <ac:spMkLst>
            <pc:docMk/>
            <pc:sldMk cId="702447354" sldId="276"/>
            <ac:spMk id="45" creationId="{B57CD516-3900-4CCD-927C-099909A7CDBD}"/>
          </ac:spMkLst>
        </pc:spChg>
        <pc:spChg chg="add del mod">
          <ac:chgData name="Luis Torres-Retamal" userId="78590904-305b-421f-9aca-1a2173906a37" providerId="ADAL" clId="{F4696407-824F-44E3-BADB-9714A8933337}" dt="2021-04-17T16:30:24.985" v="4125" actId="478"/>
          <ac:spMkLst>
            <pc:docMk/>
            <pc:sldMk cId="702447354" sldId="276"/>
            <ac:spMk id="46" creationId="{FAB7DC9B-A315-4D88-9CE7-5D65A374527F}"/>
          </ac:spMkLst>
        </pc:spChg>
        <pc:spChg chg="add del mod">
          <ac:chgData name="Luis Torres-Retamal" userId="78590904-305b-421f-9aca-1a2173906a37" providerId="ADAL" clId="{F4696407-824F-44E3-BADB-9714A8933337}" dt="2021-04-17T16:28:50.625" v="4083" actId="478"/>
          <ac:spMkLst>
            <pc:docMk/>
            <pc:sldMk cId="702447354" sldId="276"/>
            <ac:spMk id="47" creationId="{0479DB10-29F9-40B0-9434-4E0D85042924}"/>
          </ac:spMkLst>
        </pc:spChg>
        <pc:spChg chg="add del mod">
          <ac:chgData name="Luis Torres-Retamal" userId="78590904-305b-421f-9aca-1a2173906a37" providerId="ADAL" clId="{F4696407-824F-44E3-BADB-9714A8933337}" dt="2021-04-17T16:28:51.698" v="4084" actId="478"/>
          <ac:spMkLst>
            <pc:docMk/>
            <pc:sldMk cId="702447354" sldId="276"/>
            <ac:spMk id="48" creationId="{FD8BA008-FCA7-4BEA-A76E-649A1409CAFA}"/>
          </ac:spMkLst>
        </pc:spChg>
        <pc:spChg chg="add del mod">
          <ac:chgData name="Luis Torres-Retamal" userId="78590904-305b-421f-9aca-1a2173906a37" providerId="ADAL" clId="{F4696407-824F-44E3-BADB-9714A8933337}" dt="2021-04-17T16:28:52.729" v="4085" actId="478"/>
          <ac:spMkLst>
            <pc:docMk/>
            <pc:sldMk cId="702447354" sldId="276"/>
            <ac:spMk id="49" creationId="{F344A684-B42C-437B-BBA5-9958FE8EF941}"/>
          </ac:spMkLst>
        </pc:spChg>
        <pc:spChg chg="add del mod">
          <ac:chgData name="Luis Torres-Retamal" userId="78590904-305b-421f-9aca-1a2173906a37" providerId="ADAL" clId="{F4696407-824F-44E3-BADB-9714A8933337}" dt="2021-04-17T16:28:54.209" v="4086" actId="478"/>
          <ac:spMkLst>
            <pc:docMk/>
            <pc:sldMk cId="702447354" sldId="276"/>
            <ac:spMk id="50" creationId="{964C15D3-CE6B-40ED-9E96-CF00094460D4}"/>
          </ac:spMkLst>
        </pc:spChg>
        <pc:spChg chg="add del mod">
          <ac:chgData name="Luis Torres-Retamal" userId="78590904-305b-421f-9aca-1a2173906a37" providerId="ADAL" clId="{F4696407-824F-44E3-BADB-9714A8933337}" dt="2021-04-17T16:28:47.770" v="4081" actId="478"/>
          <ac:spMkLst>
            <pc:docMk/>
            <pc:sldMk cId="702447354" sldId="276"/>
            <ac:spMk id="51" creationId="{5FC60EB1-BA47-4668-812D-C9632004796F}"/>
          </ac:spMkLst>
        </pc:spChg>
        <pc:spChg chg="add del mod">
          <ac:chgData name="Luis Torres-Retamal" userId="78590904-305b-421f-9aca-1a2173906a37" providerId="ADAL" clId="{F4696407-824F-44E3-BADB-9714A8933337}" dt="2021-04-17T16:28:49.874" v="4082" actId="478"/>
          <ac:spMkLst>
            <pc:docMk/>
            <pc:sldMk cId="702447354" sldId="276"/>
            <ac:spMk id="52" creationId="{FFC2914E-5B40-4DDB-86D9-3994196C52F8}"/>
          </ac:spMkLst>
        </pc:spChg>
        <pc:grpChg chg="add del mod">
          <ac:chgData name="Luis Torres-Retamal" userId="78590904-305b-421f-9aca-1a2173906a37" providerId="ADAL" clId="{F4696407-824F-44E3-BADB-9714A8933337}" dt="2021-04-17T16:33:43.862" v="4203" actId="478"/>
          <ac:grpSpMkLst>
            <pc:docMk/>
            <pc:sldMk cId="702447354" sldId="276"/>
            <ac:grpSpMk id="32" creationId="{9A478C0A-0345-47BA-B4F7-F1A097359FB7}"/>
          </ac:grpSpMkLst>
        </pc:grpChg>
        <pc:graphicFrameChg chg="add mod modGraphic">
          <ac:chgData name="Luis Torres-Retamal" userId="78590904-305b-421f-9aca-1a2173906a37" providerId="ADAL" clId="{F4696407-824F-44E3-BADB-9714A8933337}" dt="2021-04-19T06:25:06.987" v="4549" actId="403"/>
          <ac:graphicFrameMkLst>
            <pc:docMk/>
            <pc:sldMk cId="702447354" sldId="276"/>
            <ac:graphicFrameMk id="3" creationId="{32CA724C-E226-438C-9234-F2E79C59F1F5}"/>
          </ac:graphicFrameMkLst>
        </pc:graphicFrameChg>
        <pc:cxnChg chg="add del mod">
          <ac:chgData name="Luis Torres-Retamal" userId="78590904-305b-421f-9aca-1a2173906a37" providerId="ADAL" clId="{F4696407-824F-44E3-BADB-9714A8933337}" dt="2021-04-17T16:28:37.091" v="4078" actId="478"/>
          <ac:cxnSpMkLst>
            <pc:docMk/>
            <pc:sldMk cId="702447354" sldId="276"/>
            <ac:cxnSpMk id="7" creationId="{210CB3AE-4652-4A11-86BF-EB8D6D144836}"/>
          </ac:cxnSpMkLst>
        </pc:cxnChg>
        <pc:cxnChg chg="add del mod">
          <ac:chgData name="Luis Torres-Retamal" userId="78590904-305b-421f-9aca-1a2173906a37" providerId="ADAL" clId="{F4696407-824F-44E3-BADB-9714A8933337}" dt="2021-04-17T16:28:37.091" v="4078" actId="478"/>
          <ac:cxnSpMkLst>
            <pc:docMk/>
            <pc:sldMk cId="702447354" sldId="276"/>
            <ac:cxnSpMk id="8" creationId="{0D023984-25DB-4A08-9F85-1DA2728DD616}"/>
          </ac:cxnSpMkLst>
        </pc:cxnChg>
        <pc:cxnChg chg="add del mod">
          <ac:chgData name="Luis Torres-Retamal" userId="78590904-305b-421f-9aca-1a2173906a37" providerId="ADAL" clId="{F4696407-824F-44E3-BADB-9714A8933337}" dt="2021-04-17T16:26:37.545" v="4001" actId="478"/>
          <ac:cxnSpMkLst>
            <pc:docMk/>
            <pc:sldMk cId="702447354" sldId="276"/>
            <ac:cxnSpMk id="9" creationId="{10846841-9CE0-46A0-8A27-29E4FA7165AA}"/>
          </ac:cxnSpMkLst>
        </pc:cxnChg>
        <pc:cxnChg chg="add del mod">
          <ac:chgData name="Luis Torres-Retamal" userId="78590904-305b-421f-9aca-1a2173906a37" providerId="ADAL" clId="{F4696407-824F-44E3-BADB-9714A8933337}" dt="2021-04-17T16:28:37.091" v="4078" actId="478"/>
          <ac:cxnSpMkLst>
            <pc:docMk/>
            <pc:sldMk cId="702447354" sldId="276"/>
            <ac:cxnSpMk id="10" creationId="{D8EB1983-EDAC-4160-AD33-1A8258624663}"/>
          </ac:cxnSpMkLst>
        </pc:cxnChg>
        <pc:cxnChg chg="add del mod">
          <ac:chgData name="Luis Torres-Retamal" userId="78590904-305b-421f-9aca-1a2173906a37" providerId="ADAL" clId="{F4696407-824F-44E3-BADB-9714A8933337}" dt="2021-04-17T16:26:38.304" v="4002" actId="478"/>
          <ac:cxnSpMkLst>
            <pc:docMk/>
            <pc:sldMk cId="702447354" sldId="276"/>
            <ac:cxnSpMk id="11" creationId="{7DD5E59A-C4D3-4FB4-A3DC-ECF0894DF9D5}"/>
          </ac:cxnSpMkLst>
        </pc:cxnChg>
        <pc:cxnChg chg="add mod">
          <ac:chgData name="Luis Torres-Retamal" userId="78590904-305b-421f-9aca-1a2173906a37" providerId="ADAL" clId="{F4696407-824F-44E3-BADB-9714A8933337}" dt="2021-04-19T06:20:30.872" v="4346" actId="1076"/>
          <ac:cxnSpMkLst>
            <pc:docMk/>
            <pc:sldMk cId="702447354" sldId="276"/>
            <ac:cxnSpMk id="22" creationId="{FB5DE478-EE26-47F3-854E-A45C9FD9D04A}"/>
          </ac:cxnSpMkLst>
        </pc:cxnChg>
        <pc:cxnChg chg="add mod">
          <ac:chgData name="Luis Torres-Retamal" userId="78590904-305b-421f-9aca-1a2173906a37" providerId="ADAL" clId="{F4696407-824F-44E3-BADB-9714A8933337}" dt="2021-04-19T06:20:30.872" v="4346" actId="1076"/>
          <ac:cxnSpMkLst>
            <pc:docMk/>
            <pc:sldMk cId="702447354" sldId="276"/>
            <ac:cxnSpMk id="23" creationId="{893CFC9C-0C63-4B6E-A2D6-9CBFD522E2A6}"/>
          </ac:cxnSpMkLst>
        </pc:cxnChg>
        <pc:cxnChg chg="add mod">
          <ac:chgData name="Luis Torres-Retamal" userId="78590904-305b-421f-9aca-1a2173906a37" providerId="ADAL" clId="{F4696407-824F-44E3-BADB-9714A8933337}" dt="2021-04-19T06:20:30.872" v="4346" actId="1076"/>
          <ac:cxnSpMkLst>
            <pc:docMk/>
            <pc:sldMk cId="702447354" sldId="276"/>
            <ac:cxnSpMk id="24" creationId="{D581A0B5-19BC-41B7-9F27-C296FB69D4A8}"/>
          </ac:cxnSpMkLst>
        </pc:cxnChg>
        <pc:cxnChg chg="add mod">
          <ac:chgData name="Luis Torres-Retamal" userId="78590904-305b-421f-9aca-1a2173906a37" providerId="ADAL" clId="{F4696407-824F-44E3-BADB-9714A8933337}" dt="2021-04-19T06:20:30.872" v="4346" actId="1076"/>
          <ac:cxnSpMkLst>
            <pc:docMk/>
            <pc:sldMk cId="702447354" sldId="276"/>
            <ac:cxnSpMk id="25" creationId="{B211A843-FB2A-478D-8D2E-88A90601BCD6}"/>
          </ac:cxnSpMkLst>
        </pc:cxnChg>
        <pc:cxnChg chg="add mod">
          <ac:chgData name="Luis Torres-Retamal" userId="78590904-305b-421f-9aca-1a2173906a37" providerId="ADAL" clId="{F4696407-824F-44E3-BADB-9714A8933337}" dt="2021-04-19T06:20:30.872" v="4346" actId="1076"/>
          <ac:cxnSpMkLst>
            <pc:docMk/>
            <pc:sldMk cId="702447354" sldId="276"/>
            <ac:cxnSpMk id="26" creationId="{1EF82064-A40A-4C8E-9288-1069BE4F4169}"/>
          </ac:cxnSpMkLst>
        </pc:cxnChg>
        <pc:cxnChg chg="add del mod">
          <ac:chgData name="Luis Torres-Retamal" userId="78590904-305b-421f-9aca-1a2173906a37" providerId="ADAL" clId="{F4696407-824F-44E3-BADB-9714A8933337}" dt="2021-04-17T16:30:34.804" v="4129" actId="478"/>
          <ac:cxnSpMkLst>
            <pc:docMk/>
            <pc:sldMk cId="702447354" sldId="276"/>
            <ac:cxnSpMk id="27" creationId="{AC614A62-C6A5-4937-8A03-A34D8269DA5F}"/>
          </ac:cxnSpMkLst>
        </pc:cxnChg>
        <pc:cxnChg chg="add del mod">
          <ac:chgData name="Luis Torres-Retamal" userId="78590904-305b-421f-9aca-1a2173906a37" providerId="ADAL" clId="{F4696407-824F-44E3-BADB-9714A8933337}" dt="2021-04-17T16:30:35.386" v="4130" actId="478"/>
          <ac:cxnSpMkLst>
            <pc:docMk/>
            <pc:sldMk cId="702447354" sldId="276"/>
            <ac:cxnSpMk id="28" creationId="{34D9539E-7F4E-4C4E-B6FC-C5370120D253}"/>
          </ac:cxnSpMkLst>
        </pc:cxnChg>
        <pc:cxnChg chg="add del mod">
          <ac:chgData name="Luis Torres-Retamal" userId="78590904-305b-421f-9aca-1a2173906a37" providerId="ADAL" clId="{F4696407-824F-44E3-BADB-9714A8933337}" dt="2021-04-17T16:30:33.843" v="4128" actId="478"/>
          <ac:cxnSpMkLst>
            <pc:docMk/>
            <pc:sldMk cId="702447354" sldId="276"/>
            <ac:cxnSpMk id="29" creationId="{D8BBB8D5-255A-4B3D-BD52-CC435D65E85A}"/>
          </ac:cxnSpMkLst>
        </pc:cxnChg>
        <pc:cxnChg chg="add del mod">
          <ac:chgData name="Luis Torres-Retamal" userId="78590904-305b-421f-9aca-1a2173906a37" providerId="ADAL" clId="{F4696407-824F-44E3-BADB-9714A8933337}" dt="2021-04-17T16:30:31.720" v="4127" actId="478"/>
          <ac:cxnSpMkLst>
            <pc:docMk/>
            <pc:sldMk cId="702447354" sldId="276"/>
            <ac:cxnSpMk id="30" creationId="{893E7224-419E-4543-BE71-8E2DD855B664}"/>
          </ac:cxnSpMkLst>
        </pc:cxnChg>
        <pc:cxnChg chg="add del mod">
          <ac:chgData name="Luis Torres-Retamal" userId="78590904-305b-421f-9aca-1a2173906a37" providerId="ADAL" clId="{F4696407-824F-44E3-BADB-9714A8933337}" dt="2021-04-17T16:30:37.344" v="4131" actId="478"/>
          <ac:cxnSpMkLst>
            <pc:docMk/>
            <pc:sldMk cId="702447354" sldId="276"/>
            <ac:cxnSpMk id="31" creationId="{DFFC0228-5501-47A6-8FFB-4AC41E9648A6}"/>
          </ac:cxnSpMkLst>
        </pc:cxnChg>
        <pc:cxnChg chg="mod">
          <ac:chgData name="Luis Torres-Retamal" userId="78590904-305b-421f-9aca-1a2173906a37" providerId="ADAL" clId="{F4696407-824F-44E3-BADB-9714A8933337}" dt="2021-04-17T16:28:38.448" v="4079"/>
          <ac:cxnSpMkLst>
            <pc:docMk/>
            <pc:sldMk cId="702447354" sldId="276"/>
            <ac:cxnSpMk id="33" creationId="{D4CA1425-75E5-4AC0-9222-529CF0BB54E7}"/>
          </ac:cxnSpMkLst>
        </pc:cxnChg>
        <pc:cxnChg chg="mod">
          <ac:chgData name="Luis Torres-Retamal" userId="78590904-305b-421f-9aca-1a2173906a37" providerId="ADAL" clId="{F4696407-824F-44E3-BADB-9714A8933337}" dt="2021-04-17T16:28:38.448" v="4079"/>
          <ac:cxnSpMkLst>
            <pc:docMk/>
            <pc:sldMk cId="702447354" sldId="276"/>
            <ac:cxnSpMk id="34" creationId="{66A51370-85E5-486D-9CB2-0AE4A4E9BB76}"/>
          </ac:cxnSpMkLst>
        </pc:cxnChg>
        <pc:cxnChg chg="mod">
          <ac:chgData name="Luis Torres-Retamal" userId="78590904-305b-421f-9aca-1a2173906a37" providerId="ADAL" clId="{F4696407-824F-44E3-BADB-9714A8933337}" dt="2021-04-17T16:28:38.448" v="4079"/>
          <ac:cxnSpMkLst>
            <pc:docMk/>
            <pc:sldMk cId="702447354" sldId="276"/>
            <ac:cxnSpMk id="35" creationId="{16F1FEBC-82F4-4DBB-B47C-EB5CD2A5FFDE}"/>
          </ac:cxnSpMkLst>
        </pc:cxnChg>
        <pc:cxnChg chg="mod">
          <ac:chgData name="Luis Torres-Retamal" userId="78590904-305b-421f-9aca-1a2173906a37" providerId="ADAL" clId="{F4696407-824F-44E3-BADB-9714A8933337}" dt="2021-04-17T16:28:38.448" v="4079"/>
          <ac:cxnSpMkLst>
            <pc:docMk/>
            <pc:sldMk cId="702447354" sldId="276"/>
            <ac:cxnSpMk id="36" creationId="{8F12E859-689A-49C0-B26A-894687BD4318}"/>
          </ac:cxnSpMkLst>
        </pc:cxnChg>
        <pc:cxnChg chg="mod">
          <ac:chgData name="Luis Torres-Retamal" userId="78590904-305b-421f-9aca-1a2173906a37" providerId="ADAL" clId="{F4696407-824F-44E3-BADB-9714A8933337}" dt="2021-04-17T16:28:38.448" v="4079"/>
          <ac:cxnSpMkLst>
            <pc:docMk/>
            <pc:sldMk cId="702447354" sldId="276"/>
            <ac:cxnSpMk id="37" creationId="{90A723B1-701D-43CC-8492-57A1A5606388}"/>
          </ac:cxnSpMkLst>
        </pc:cxnChg>
        <pc:cxnChg chg="mod">
          <ac:chgData name="Luis Torres-Retamal" userId="78590904-305b-421f-9aca-1a2173906a37" providerId="ADAL" clId="{F4696407-824F-44E3-BADB-9714A8933337}" dt="2021-04-17T16:28:38.448" v="4079"/>
          <ac:cxnSpMkLst>
            <pc:docMk/>
            <pc:sldMk cId="702447354" sldId="276"/>
            <ac:cxnSpMk id="38" creationId="{89E77617-3F2D-42E7-8A0E-66955BAB6A88}"/>
          </ac:cxnSpMkLst>
        </pc:cxnChg>
        <pc:cxnChg chg="add mod">
          <ac:chgData name="Luis Torres-Retamal" userId="78590904-305b-421f-9aca-1a2173906a37" providerId="ADAL" clId="{F4696407-824F-44E3-BADB-9714A8933337}" dt="2021-04-19T06:20:30.872" v="4346" actId="1076"/>
          <ac:cxnSpMkLst>
            <pc:docMk/>
            <pc:sldMk cId="702447354" sldId="276"/>
            <ac:cxnSpMk id="56" creationId="{6121EAD9-35E3-4F62-BE54-CC877A5472FC}"/>
          </ac:cxnSpMkLst>
        </pc:cxnChg>
        <pc:cxnChg chg="add mod">
          <ac:chgData name="Luis Torres-Retamal" userId="78590904-305b-421f-9aca-1a2173906a37" providerId="ADAL" clId="{F4696407-824F-44E3-BADB-9714A8933337}" dt="2021-04-19T06:20:30.872" v="4346" actId="1076"/>
          <ac:cxnSpMkLst>
            <pc:docMk/>
            <pc:sldMk cId="702447354" sldId="276"/>
            <ac:cxnSpMk id="58" creationId="{37AB374D-E05D-4AD1-92C3-0DED7A57A161}"/>
          </ac:cxnSpMkLst>
        </pc:cxnChg>
        <pc:cxnChg chg="add mod">
          <ac:chgData name="Luis Torres-Retamal" userId="78590904-305b-421f-9aca-1a2173906a37" providerId="ADAL" clId="{F4696407-824F-44E3-BADB-9714A8933337}" dt="2021-04-19T06:20:30.872" v="4346" actId="1076"/>
          <ac:cxnSpMkLst>
            <pc:docMk/>
            <pc:sldMk cId="702447354" sldId="276"/>
            <ac:cxnSpMk id="60" creationId="{45A4805C-3E97-48B2-A070-110F34DBF76F}"/>
          </ac:cxnSpMkLst>
        </pc:cxnChg>
        <pc:cxnChg chg="add mod">
          <ac:chgData name="Luis Torres-Retamal" userId="78590904-305b-421f-9aca-1a2173906a37" providerId="ADAL" clId="{F4696407-824F-44E3-BADB-9714A8933337}" dt="2021-04-19T06:20:30.872" v="4346" actId="1076"/>
          <ac:cxnSpMkLst>
            <pc:docMk/>
            <pc:sldMk cId="702447354" sldId="276"/>
            <ac:cxnSpMk id="65" creationId="{5989475D-3123-4A6B-AD30-9A4FD9D0BD13}"/>
          </ac:cxnSpMkLst>
        </pc:cxnChg>
      </pc:sldChg>
      <pc:sldChg chg="modSp new mod">
        <pc:chgData name="Luis Torres-Retamal" userId="78590904-305b-421f-9aca-1a2173906a37" providerId="ADAL" clId="{F4696407-824F-44E3-BADB-9714A8933337}" dt="2021-04-16T06:58:36.172" v="3978" actId="27636"/>
        <pc:sldMkLst>
          <pc:docMk/>
          <pc:sldMk cId="3276894008" sldId="277"/>
        </pc:sldMkLst>
        <pc:spChg chg="mod">
          <ac:chgData name="Luis Torres-Retamal" userId="78590904-305b-421f-9aca-1a2173906a37" providerId="ADAL" clId="{F4696407-824F-44E3-BADB-9714A8933337}" dt="2021-04-16T06:57:39.072" v="3942"/>
          <ac:spMkLst>
            <pc:docMk/>
            <pc:sldMk cId="3276894008" sldId="277"/>
            <ac:spMk id="2" creationId="{789256FD-66C3-4381-963A-9E2FCB70889A}"/>
          </ac:spMkLst>
        </pc:spChg>
        <pc:spChg chg="mod">
          <ac:chgData name="Luis Torres-Retamal" userId="78590904-305b-421f-9aca-1a2173906a37" providerId="ADAL" clId="{F4696407-824F-44E3-BADB-9714A8933337}" dt="2021-04-16T06:58:36.172" v="3978" actId="27636"/>
          <ac:spMkLst>
            <pc:docMk/>
            <pc:sldMk cId="3276894008" sldId="277"/>
            <ac:spMk id="3" creationId="{44E93101-65D9-40E0-9C65-FF78A9A4FE94}"/>
          </ac:spMkLst>
        </pc:spChg>
      </pc:sldChg>
      <pc:sldChg chg="new del">
        <pc:chgData name="Luis Torres-Retamal" userId="78590904-305b-421f-9aca-1a2173906a37" providerId="ADAL" clId="{F4696407-824F-44E3-BADB-9714A8933337}" dt="2021-04-19T06:30:41.797" v="4678" actId="47"/>
        <pc:sldMkLst>
          <pc:docMk/>
          <pc:sldMk cId="3119926508" sldId="278"/>
        </pc:sldMkLst>
      </pc:sldChg>
      <pc:sldChg chg="add">
        <pc:chgData name="Luis Torres-Retamal" userId="78590904-305b-421f-9aca-1a2173906a37" providerId="ADAL" clId="{F4696407-824F-44E3-BADB-9714A8933337}" dt="2021-04-19T06:30:40.394" v="4677"/>
        <pc:sldMkLst>
          <pc:docMk/>
          <pc:sldMk cId="2129920414"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4A31-A700-41AA-8B50-8406416768CA}" type="datetimeFigureOut">
              <a:rPr lang="en-GB" smtClean="0"/>
              <a:t>19/04/2021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A1107-CC3F-49E2-8E7A-87CF6D4BCBFE}" type="slidenum">
              <a:rPr lang="en-GB" smtClean="0"/>
              <a:t>‹#›</a:t>
            </a:fld>
            <a:endParaRPr lang="en-GB"/>
          </a:p>
        </p:txBody>
      </p:sp>
    </p:spTree>
    <p:extLst>
      <p:ext uri="{BB962C8B-B14F-4D97-AF65-F5344CB8AC3E}">
        <p14:creationId xmlns:p14="http://schemas.microsoft.com/office/powerpoint/2010/main" val="258813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AA1107-CC3F-49E2-8E7A-87CF6D4BCBFE}" type="slidenum">
              <a:rPr lang="en-GB" smtClean="0"/>
              <a:t>7</a:t>
            </a:fld>
            <a:endParaRPr lang="en-GB"/>
          </a:p>
        </p:txBody>
      </p:sp>
    </p:spTree>
    <p:extLst>
      <p:ext uri="{BB962C8B-B14F-4D97-AF65-F5344CB8AC3E}">
        <p14:creationId xmlns:p14="http://schemas.microsoft.com/office/powerpoint/2010/main" val="23903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AA1107-CC3F-49E2-8E7A-87CF6D4BCBFE}" type="slidenum">
              <a:rPr lang="en-GB" smtClean="0"/>
              <a:t>9</a:t>
            </a:fld>
            <a:endParaRPr lang="en-GB"/>
          </a:p>
        </p:txBody>
      </p:sp>
    </p:spTree>
    <p:extLst>
      <p:ext uri="{BB962C8B-B14F-4D97-AF65-F5344CB8AC3E}">
        <p14:creationId xmlns:p14="http://schemas.microsoft.com/office/powerpoint/2010/main" val="42915532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7951CFCD-2D14-4575-897A-D2E98B17A532}" type="slidenum">
              <a:rPr lang="en-GB" smtClean="0"/>
              <a:t>‹#›</a:t>
            </a:fld>
            <a:endParaRPr lang="en-GB"/>
          </a:p>
        </p:txBody>
      </p:sp>
    </p:spTree>
    <p:extLst>
      <p:ext uri="{BB962C8B-B14F-4D97-AF65-F5344CB8AC3E}">
        <p14:creationId xmlns:p14="http://schemas.microsoft.com/office/powerpoint/2010/main" val="369379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85482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422526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44824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109EDE2-A543-495A-AB9B-BB2A45FC9F00}" type="datetimeFigureOut">
              <a:rPr lang="en-GB" smtClean="0"/>
              <a:t>19/04/2021</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951CFCD-2D14-4575-897A-D2E98B17A532}" type="slidenum">
              <a:rPr lang="en-GB" smtClean="0"/>
              <a:t>‹#›</a:t>
            </a:fld>
            <a:endParaRPr lang="en-GB"/>
          </a:p>
        </p:txBody>
      </p:sp>
    </p:spTree>
    <p:extLst>
      <p:ext uri="{BB962C8B-B14F-4D97-AF65-F5344CB8AC3E}">
        <p14:creationId xmlns:p14="http://schemas.microsoft.com/office/powerpoint/2010/main" val="304179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9EDE2-A543-495A-AB9B-BB2A45FC9F00}" type="datetimeFigureOut">
              <a:rPr lang="en-GB" smtClean="0"/>
              <a:t>19/04/2021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80026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9EDE2-A543-495A-AB9B-BB2A45FC9F00}" type="datetimeFigureOut">
              <a:rPr lang="en-GB" smtClean="0"/>
              <a:t>19/04/2021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55226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9EDE2-A543-495A-AB9B-BB2A45FC9F00}" type="datetimeFigureOut">
              <a:rPr lang="en-GB" smtClean="0"/>
              <a:t>19/04/2021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153323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9EDE2-A543-495A-AB9B-BB2A45FC9F00}" type="datetimeFigureOut">
              <a:rPr lang="en-GB" smtClean="0"/>
              <a:t>19/04/2021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33749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9EDE2-A543-495A-AB9B-BB2A45FC9F00}" type="datetimeFigureOut">
              <a:rPr lang="en-GB" smtClean="0"/>
              <a:t>19/04/2021</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3985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9EDE2-A543-495A-AB9B-BB2A45FC9F00}" type="datetimeFigureOut">
              <a:rPr lang="en-GB" smtClean="0"/>
              <a:t>19/04/2021</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155417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109EDE2-A543-495A-AB9B-BB2A45FC9F00}" type="datetimeFigureOut">
              <a:rPr lang="en-GB" smtClean="0"/>
              <a:t>19/04/2021</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7951CFCD-2D14-4575-897A-D2E98B17A532}" type="slidenum">
              <a:rPr lang="en-GB" smtClean="0"/>
              <a:t>‹#›</a:t>
            </a:fld>
            <a:endParaRPr lang="en-GB"/>
          </a:p>
        </p:txBody>
      </p:sp>
    </p:spTree>
    <p:extLst>
      <p:ext uri="{BB962C8B-B14F-4D97-AF65-F5344CB8AC3E}">
        <p14:creationId xmlns:p14="http://schemas.microsoft.com/office/powerpoint/2010/main" val="2611313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github.com/luistorresr/SEM_examp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14DB-88AB-4FBC-900B-843D9AFE9371}"/>
              </a:ext>
            </a:extLst>
          </p:cNvPr>
          <p:cNvSpPr>
            <a:spLocks noGrp="1"/>
          </p:cNvSpPr>
          <p:nvPr>
            <p:ph type="ctrTitle"/>
          </p:nvPr>
        </p:nvSpPr>
        <p:spPr/>
        <p:txBody>
          <a:bodyPr/>
          <a:lstStyle/>
          <a:p>
            <a:r>
              <a:rPr lang="en-GB" sz="5400" dirty="0"/>
              <a:t>Structural Equation Modelling (SEM) using R</a:t>
            </a:r>
          </a:p>
        </p:txBody>
      </p:sp>
      <p:sp>
        <p:nvSpPr>
          <p:cNvPr id="3" name="Subtitle 2">
            <a:extLst>
              <a:ext uri="{FF2B5EF4-FFF2-40B4-BE49-F238E27FC236}">
                <a16:creationId xmlns:a16="http://schemas.microsoft.com/office/drawing/2014/main" id="{B954435B-511D-4E9F-AAE0-BF74098A5752}"/>
              </a:ext>
            </a:extLst>
          </p:cNvPr>
          <p:cNvSpPr>
            <a:spLocks noGrp="1"/>
          </p:cNvSpPr>
          <p:nvPr>
            <p:ph type="subTitle" idx="1"/>
          </p:nvPr>
        </p:nvSpPr>
        <p:spPr>
          <a:xfrm>
            <a:off x="1069848" y="4389119"/>
            <a:ext cx="7891272" cy="1487805"/>
          </a:xfrm>
        </p:spPr>
        <p:txBody>
          <a:bodyPr>
            <a:normAutofit fontScale="62500" lnSpcReduction="20000"/>
          </a:bodyPr>
          <a:lstStyle/>
          <a:p>
            <a:endParaRPr lang="en-GB" dirty="0"/>
          </a:p>
          <a:p>
            <a:r>
              <a:rPr lang="en-GB" dirty="0"/>
              <a:t>Luis D. Torres, PhD</a:t>
            </a:r>
          </a:p>
          <a:p>
            <a:r>
              <a:rPr lang="en-GB" dirty="0"/>
              <a:t>Assistant Professor in OB, Business &amp; Society</a:t>
            </a:r>
          </a:p>
          <a:p>
            <a:r>
              <a:rPr lang="en-GB" dirty="0"/>
              <a:t>Nottingham University Business School</a:t>
            </a:r>
          </a:p>
          <a:p>
            <a:r>
              <a:rPr lang="en-GB" dirty="0"/>
              <a:t>luis.torres@nottingham.ac.uk</a:t>
            </a:r>
          </a:p>
        </p:txBody>
      </p:sp>
    </p:spTree>
    <p:extLst>
      <p:ext uri="{BB962C8B-B14F-4D97-AF65-F5344CB8AC3E}">
        <p14:creationId xmlns:p14="http://schemas.microsoft.com/office/powerpoint/2010/main" val="260007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63DBCD3-DC89-4CA1-9C4D-6B8FE40E10F8}"/>
              </a:ext>
            </a:extLst>
          </p:cNvPr>
          <p:cNvSpPr>
            <a:spLocks noGrp="1"/>
          </p:cNvSpPr>
          <p:nvPr>
            <p:ph type="title"/>
          </p:nvPr>
        </p:nvSpPr>
        <p:spPr/>
        <p:txBody>
          <a:bodyPr/>
          <a:lstStyle/>
          <a:p>
            <a:r>
              <a:rPr lang="en-GB" dirty="0"/>
              <a:t>Fit indexes </a:t>
            </a:r>
          </a:p>
        </p:txBody>
      </p:sp>
      <p:sp>
        <p:nvSpPr>
          <p:cNvPr id="3" name="Content Placeholder 2">
            <a:extLst>
              <a:ext uri="{FF2B5EF4-FFF2-40B4-BE49-F238E27FC236}">
                <a16:creationId xmlns:a16="http://schemas.microsoft.com/office/drawing/2014/main" id="{AC5DBFD9-68D0-4E96-A251-13231383804C}"/>
              </a:ext>
            </a:extLst>
          </p:cNvPr>
          <p:cNvSpPr>
            <a:spLocks noGrp="1"/>
          </p:cNvSpPr>
          <p:nvPr>
            <p:ph sz="half" idx="1"/>
          </p:nvPr>
        </p:nvSpPr>
        <p:spPr>
          <a:xfrm>
            <a:off x="1069848" y="2093977"/>
            <a:ext cx="4754880" cy="3801214"/>
          </a:xfrm>
        </p:spPr>
        <p:txBody>
          <a:bodyPr>
            <a:normAutofit fontScale="70000" lnSpcReduction="20000"/>
          </a:bodyPr>
          <a:lstStyle/>
          <a:p>
            <a:pPr>
              <a:lnSpc>
                <a:spcPct val="120000"/>
              </a:lnSpc>
            </a:pPr>
            <a:r>
              <a:rPr lang="en-GB" dirty="0"/>
              <a:t>Fit involves the degree of correspondence between the observed correlations (or co-variances), and the correlations (or co-variances) that can be calculated (reconstructed) under the assumption that the estimated parameters are correct.</a:t>
            </a:r>
          </a:p>
          <a:p>
            <a:pPr>
              <a:lnSpc>
                <a:spcPct val="120000"/>
              </a:lnSpc>
            </a:pPr>
            <a:endParaRPr lang="en-GB" dirty="0"/>
          </a:p>
          <a:p>
            <a:pPr>
              <a:lnSpc>
                <a:spcPct val="120000"/>
              </a:lnSpc>
            </a:pPr>
            <a:r>
              <a:rPr lang="en-GB" altLang="en-US" dirty="0">
                <a:solidFill>
                  <a:schemeClr val="tx1"/>
                </a:solidFill>
              </a:rPr>
              <a:t>Fit can be assessed in a variety of ways, only some of which involve a formal test against a null-hypothesis, while others are more heuristic in character</a:t>
            </a:r>
          </a:p>
          <a:p>
            <a:pPr>
              <a:lnSpc>
                <a:spcPct val="120000"/>
              </a:lnSpc>
            </a:pPr>
            <a:endParaRPr lang="en-GB" dirty="0"/>
          </a:p>
          <a:p>
            <a:pPr>
              <a:lnSpc>
                <a:spcPct val="120000"/>
              </a:lnSpc>
            </a:pPr>
            <a:r>
              <a:rPr lang="en-GB" b="0" i="0" dirty="0">
                <a:solidFill>
                  <a:srgbClr val="333333"/>
                </a:solidFill>
                <a:effectLst/>
              </a:rPr>
              <a:t>Typically, rejecting the null hypothesis is a good thing, but if we reject the SEM null hypothesis then we would reject our model.</a:t>
            </a:r>
            <a:endParaRPr lang="en-GB" dirty="0"/>
          </a:p>
        </p:txBody>
      </p:sp>
      <p:sp>
        <p:nvSpPr>
          <p:cNvPr id="10" name="Content Placeholder 9">
            <a:extLst>
              <a:ext uri="{FF2B5EF4-FFF2-40B4-BE49-F238E27FC236}">
                <a16:creationId xmlns:a16="http://schemas.microsoft.com/office/drawing/2014/main" id="{3CE50AC5-41D4-4F2B-AE70-BC18BD69727E}"/>
              </a:ext>
            </a:extLst>
          </p:cNvPr>
          <p:cNvSpPr>
            <a:spLocks noGrp="1"/>
          </p:cNvSpPr>
          <p:nvPr>
            <p:ph sz="half" idx="2"/>
          </p:nvPr>
        </p:nvSpPr>
        <p:spPr/>
        <p:txBody>
          <a:bodyPr>
            <a:normAutofit fontScale="70000" lnSpcReduction="20000"/>
          </a:bodyPr>
          <a:lstStyle/>
          <a:p>
            <a:pPr>
              <a:lnSpc>
                <a:spcPct val="120000"/>
              </a:lnSpc>
            </a:pPr>
            <a:endParaRPr lang="en-GB" b="1" dirty="0">
              <a:solidFill>
                <a:srgbClr val="FF0000"/>
              </a:solidFill>
            </a:endParaRPr>
          </a:p>
          <a:p>
            <a:pPr>
              <a:lnSpc>
                <a:spcPct val="120000"/>
              </a:lnSpc>
            </a:pPr>
            <a:endParaRPr lang="en-GB" b="1" dirty="0">
              <a:solidFill>
                <a:srgbClr val="FF0000"/>
              </a:solidFill>
            </a:endParaRPr>
          </a:p>
          <a:p>
            <a:pPr>
              <a:lnSpc>
                <a:spcPct val="120000"/>
              </a:lnSpc>
            </a:pPr>
            <a:endParaRPr lang="en-GB" b="1" dirty="0">
              <a:solidFill>
                <a:srgbClr val="FF0000"/>
              </a:solidFill>
            </a:endParaRPr>
          </a:p>
          <a:p>
            <a:pPr>
              <a:lnSpc>
                <a:spcPct val="120000"/>
              </a:lnSpc>
            </a:pPr>
            <a:endParaRPr lang="en-GB" b="1" dirty="0">
              <a:solidFill>
                <a:srgbClr val="FF0000"/>
              </a:solidFill>
            </a:endParaRPr>
          </a:p>
          <a:p>
            <a:pPr>
              <a:lnSpc>
                <a:spcPct val="120000"/>
              </a:lnSpc>
            </a:pPr>
            <a:endParaRPr lang="en-GB" b="1" dirty="0">
              <a:solidFill>
                <a:srgbClr val="FF0000"/>
              </a:solidFill>
            </a:endParaRPr>
          </a:p>
          <a:p>
            <a:pPr>
              <a:lnSpc>
                <a:spcPct val="120000"/>
              </a:lnSpc>
            </a:pPr>
            <a:endParaRPr lang="en-GB" b="1" dirty="0">
              <a:solidFill>
                <a:srgbClr val="FF0000"/>
              </a:solidFill>
            </a:endParaRPr>
          </a:p>
          <a:p>
            <a:pPr>
              <a:lnSpc>
                <a:spcPct val="120000"/>
              </a:lnSpc>
            </a:pPr>
            <a:r>
              <a:rPr lang="en-GB" b="1" dirty="0">
                <a:solidFill>
                  <a:srgbClr val="FF0000"/>
                </a:solidFill>
              </a:rPr>
              <a:t>BUT</a:t>
            </a:r>
            <a:r>
              <a:rPr lang="en-GB" dirty="0">
                <a:solidFill>
                  <a:srgbClr val="333333"/>
                </a:solidFill>
              </a:rPr>
              <a:t>, failing to reject the null hypothesis does not prove that our model is the true model, nor can we say it is the best model, as there may be many other competing models that can also fail to reject the null hypothesis.</a:t>
            </a:r>
          </a:p>
          <a:p>
            <a:pPr>
              <a:lnSpc>
                <a:spcPct val="120000"/>
              </a:lnSpc>
            </a:pPr>
            <a:r>
              <a:rPr lang="en-GB" dirty="0">
                <a:solidFill>
                  <a:srgbClr val="333333"/>
                </a:solidFill>
              </a:rPr>
              <a:t>This is why we report more than one fit index, including global and local fit indexes. </a:t>
            </a:r>
            <a:endParaRPr lang="en-GB" dirty="0"/>
          </a:p>
        </p:txBody>
      </p:sp>
      <p:pic>
        <p:nvPicPr>
          <p:cNvPr id="1026" name="Picture 2" descr="Teamwork, Together, Objectives, Create, Puzzle">
            <a:extLst>
              <a:ext uri="{FF2B5EF4-FFF2-40B4-BE49-F238E27FC236}">
                <a16:creationId xmlns:a16="http://schemas.microsoft.com/office/drawing/2014/main" id="{874521AD-B970-4A7E-8A21-EE7F255E5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664" y="639318"/>
            <a:ext cx="45720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9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52D1CC-F3A0-4929-83D4-74B470238D2B}"/>
              </a:ext>
            </a:extLst>
          </p:cNvPr>
          <p:cNvPicPr>
            <a:picLocks noChangeAspect="1"/>
          </p:cNvPicPr>
          <p:nvPr/>
        </p:nvPicPr>
        <p:blipFill>
          <a:blip r:embed="rId2"/>
          <a:stretch>
            <a:fillRect/>
          </a:stretch>
        </p:blipFill>
        <p:spPr>
          <a:xfrm>
            <a:off x="3915103" y="0"/>
            <a:ext cx="8276897" cy="6858000"/>
          </a:xfrm>
          <a:prstGeom prst="rect">
            <a:avLst/>
          </a:prstGeom>
        </p:spPr>
      </p:pic>
      <p:sp>
        <p:nvSpPr>
          <p:cNvPr id="6" name="TextBox 5">
            <a:extLst>
              <a:ext uri="{FF2B5EF4-FFF2-40B4-BE49-F238E27FC236}">
                <a16:creationId xmlns:a16="http://schemas.microsoft.com/office/drawing/2014/main" id="{D30C53BD-DF24-4383-91CD-7A43B0F2A312}"/>
              </a:ext>
            </a:extLst>
          </p:cNvPr>
          <p:cNvSpPr txBox="1"/>
          <p:nvPr/>
        </p:nvSpPr>
        <p:spPr>
          <a:xfrm>
            <a:off x="354330" y="5928836"/>
            <a:ext cx="2626995" cy="707886"/>
          </a:xfrm>
          <a:prstGeom prst="rect">
            <a:avLst/>
          </a:prstGeom>
          <a:noFill/>
        </p:spPr>
        <p:txBody>
          <a:bodyPr wrap="square">
            <a:spAutoFit/>
          </a:bodyPr>
          <a:lstStyle/>
          <a:p>
            <a:r>
              <a:rPr lang="en-GB" sz="800" dirty="0">
                <a:solidFill>
                  <a:schemeClr val="bg1">
                    <a:lumMod val="50000"/>
                  </a:schemeClr>
                </a:solidFill>
                <a:effectLst/>
              </a:rPr>
              <a:t>Schreiber, J. B., Stage, F. K., King, J., Nora, A., &amp; Barlow, E. A. (2006). Reporting structural equation </a:t>
            </a:r>
            <a:r>
              <a:rPr lang="en-GB" sz="800" dirty="0" err="1">
                <a:solidFill>
                  <a:schemeClr val="bg1">
                    <a:lumMod val="50000"/>
                  </a:schemeClr>
                </a:solidFill>
                <a:effectLst/>
              </a:rPr>
              <a:t>modeling</a:t>
            </a:r>
            <a:r>
              <a:rPr lang="en-GB" sz="800" dirty="0">
                <a:solidFill>
                  <a:schemeClr val="bg1">
                    <a:lumMod val="50000"/>
                  </a:schemeClr>
                </a:solidFill>
                <a:effectLst/>
              </a:rPr>
              <a:t> and confirmatory factor analysis results: A review. </a:t>
            </a:r>
            <a:r>
              <a:rPr lang="en-GB" sz="800" i="1" dirty="0">
                <a:solidFill>
                  <a:schemeClr val="bg1">
                    <a:lumMod val="50000"/>
                  </a:schemeClr>
                </a:solidFill>
                <a:effectLst/>
              </a:rPr>
              <a:t>Journal of Educational Research</a:t>
            </a:r>
            <a:r>
              <a:rPr lang="en-GB" sz="800" dirty="0">
                <a:solidFill>
                  <a:schemeClr val="bg1">
                    <a:lumMod val="50000"/>
                  </a:schemeClr>
                </a:solidFill>
                <a:effectLst/>
              </a:rPr>
              <a:t>, </a:t>
            </a:r>
            <a:r>
              <a:rPr lang="en-GB" sz="800" i="1" dirty="0">
                <a:solidFill>
                  <a:schemeClr val="bg1">
                    <a:lumMod val="50000"/>
                  </a:schemeClr>
                </a:solidFill>
                <a:effectLst/>
              </a:rPr>
              <a:t>99</a:t>
            </a:r>
            <a:r>
              <a:rPr lang="en-GB" sz="800" dirty="0">
                <a:solidFill>
                  <a:schemeClr val="bg1">
                    <a:lumMod val="50000"/>
                  </a:schemeClr>
                </a:solidFill>
                <a:effectLst/>
              </a:rPr>
              <a:t>(6), 323–337. https://doi.org/10.3200/JOER.99.6.323-338</a:t>
            </a:r>
          </a:p>
        </p:txBody>
      </p:sp>
      <p:sp>
        <p:nvSpPr>
          <p:cNvPr id="7" name="Title 6">
            <a:extLst>
              <a:ext uri="{FF2B5EF4-FFF2-40B4-BE49-F238E27FC236}">
                <a16:creationId xmlns:a16="http://schemas.microsoft.com/office/drawing/2014/main" id="{189013B9-48B7-4FF6-8397-C144D945E771}"/>
              </a:ext>
            </a:extLst>
          </p:cNvPr>
          <p:cNvSpPr>
            <a:spLocks noGrp="1"/>
          </p:cNvSpPr>
          <p:nvPr>
            <p:ph type="title"/>
          </p:nvPr>
        </p:nvSpPr>
        <p:spPr>
          <a:xfrm>
            <a:off x="504826" y="484632"/>
            <a:ext cx="3486150" cy="1609344"/>
          </a:xfrm>
        </p:spPr>
        <p:txBody>
          <a:bodyPr>
            <a:noAutofit/>
          </a:bodyPr>
          <a:lstStyle/>
          <a:p>
            <a:r>
              <a:rPr lang="en-GB" sz="2400" dirty="0"/>
              <a:t>Cut-off criteria for several global fit indexes </a:t>
            </a:r>
          </a:p>
        </p:txBody>
      </p:sp>
      <p:sp>
        <p:nvSpPr>
          <p:cNvPr id="8" name="Rectangle 7">
            <a:extLst>
              <a:ext uri="{FF2B5EF4-FFF2-40B4-BE49-F238E27FC236}">
                <a16:creationId xmlns:a16="http://schemas.microsoft.com/office/drawing/2014/main" id="{3C9D223D-DDD0-4D74-9E22-3F05E86FF4E2}"/>
              </a:ext>
            </a:extLst>
          </p:cNvPr>
          <p:cNvSpPr/>
          <p:nvPr/>
        </p:nvSpPr>
        <p:spPr>
          <a:xfrm>
            <a:off x="6096000" y="723900"/>
            <a:ext cx="714373" cy="3619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Rectangle 8">
            <a:extLst>
              <a:ext uri="{FF2B5EF4-FFF2-40B4-BE49-F238E27FC236}">
                <a16:creationId xmlns:a16="http://schemas.microsoft.com/office/drawing/2014/main" id="{881C0580-28EA-4BB3-88CE-FFB808979AC2}"/>
              </a:ext>
            </a:extLst>
          </p:cNvPr>
          <p:cNvSpPr/>
          <p:nvPr/>
        </p:nvSpPr>
        <p:spPr>
          <a:xfrm>
            <a:off x="6096001" y="3448050"/>
            <a:ext cx="714374" cy="3619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D87C48BE-FC89-4862-88C8-E96C7F78BD4A}"/>
              </a:ext>
            </a:extLst>
          </p:cNvPr>
          <p:cNvSpPr/>
          <p:nvPr/>
        </p:nvSpPr>
        <p:spPr>
          <a:xfrm>
            <a:off x="6096000" y="6524624"/>
            <a:ext cx="714375" cy="26449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24C6F344-2A86-448B-AE5F-6C5467ED3ABE}"/>
              </a:ext>
            </a:extLst>
          </p:cNvPr>
          <p:cNvSpPr/>
          <p:nvPr/>
        </p:nvSpPr>
        <p:spPr>
          <a:xfrm>
            <a:off x="6096000" y="6038850"/>
            <a:ext cx="714375" cy="17987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12469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1141-0E4B-49C0-9D7B-FB06D033CC98}"/>
              </a:ext>
            </a:extLst>
          </p:cNvPr>
          <p:cNvSpPr>
            <a:spLocks noGrp="1"/>
          </p:cNvSpPr>
          <p:nvPr>
            <p:ph type="title"/>
          </p:nvPr>
        </p:nvSpPr>
        <p:spPr>
          <a:xfrm>
            <a:off x="1069848" y="484632"/>
            <a:ext cx="6176772" cy="1609344"/>
          </a:xfrm>
        </p:spPr>
        <p:txBody>
          <a:bodyPr/>
          <a:lstStyle/>
          <a:p>
            <a:r>
              <a:rPr lang="en-GB" dirty="0"/>
              <a:t>What if fit indexes do not fit?</a:t>
            </a:r>
          </a:p>
        </p:txBody>
      </p:sp>
      <p:sp>
        <p:nvSpPr>
          <p:cNvPr id="4" name="Content Placeholder 3">
            <a:extLst>
              <a:ext uri="{FF2B5EF4-FFF2-40B4-BE49-F238E27FC236}">
                <a16:creationId xmlns:a16="http://schemas.microsoft.com/office/drawing/2014/main" id="{C86D3C0F-FCB2-4284-954F-9B1E903D45CE}"/>
              </a:ext>
            </a:extLst>
          </p:cNvPr>
          <p:cNvSpPr>
            <a:spLocks noGrp="1"/>
          </p:cNvSpPr>
          <p:nvPr>
            <p:ph sz="half" idx="1"/>
          </p:nvPr>
        </p:nvSpPr>
        <p:spPr/>
        <p:txBody>
          <a:bodyPr/>
          <a:lstStyle/>
          <a:p>
            <a:r>
              <a:rPr lang="en-GB" dirty="0"/>
              <a:t>Check measurement and structural model separately. Maybe do a CFA first and then use the factor scores for a path analysis </a:t>
            </a:r>
          </a:p>
          <a:p>
            <a:endParaRPr lang="en-GB" dirty="0"/>
          </a:p>
          <a:p>
            <a:r>
              <a:rPr lang="en-GB" dirty="0"/>
              <a:t>You can also check the modification indexes and make those changes that make conceptual sense </a:t>
            </a:r>
          </a:p>
          <a:p>
            <a:endParaRPr lang="en-GB" dirty="0"/>
          </a:p>
          <a:p>
            <a:endParaRPr lang="en-GB" dirty="0"/>
          </a:p>
        </p:txBody>
      </p:sp>
      <p:pic>
        <p:nvPicPr>
          <p:cNvPr id="3074" name="Picture 2" descr="Confused, Muddled, Illogical">
            <a:extLst>
              <a:ext uri="{FF2B5EF4-FFF2-40B4-BE49-F238E27FC236}">
                <a16:creationId xmlns:a16="http://schemas.microsoft.com/office/drawing/2014/main" id="{5F5E7426-EDF0-4F08-B1DF-6B18A73A2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2227326"/>
            <a:ext cx="48577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36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D15F-5D9E-4815-BEC3-8BEE8AD4E380}"/>
              </a:ext>
            </a:extLst>
          </p:cNvPr>
          <p:cNvSpPr>
            <a:spLocks noGrp="1"/>
          </p:cNvSpPr>
          <p:nvPr>
            <p:ph type="title"/>
          </p:nvPr>
        </p:nvSpPr>
        <p:spPr/>
        <p:txBody>
          <a:bodyPr/>
          <a:lstStyle/>
          <a:p>
            <a:r>
              <a:rPr lang="en-GB" dirty="0"/>
              <a:t>Running SEM in R </a:t>
            </a:r>
          </a:p>
        </p:txBody>
      </p:sp>
      <p:sp>
        <p:nvSpPr>
          <p:cNvPr id="4" name="Content Placeholder 3">
            <a:extLst>
              <a:ext uri="{FF2B5EF4-FFF2-40B4-BE49-F238E27FC236}">
                <a16:creationId xmlns:a16="http://schemas.microsoft.com/office/drawing/2014/main" id="{87F96477-8883-424D-8D84-03EC276FEF74}"/>
              </a:ext>
            </a:extLst>
          </p:cNvPr>
          <p:cNvSpPr>
            <a:spLocks noGrp="1"/>
          </p:cNvSpPr>
          <p:nvPr>
            <p:ph sz="half" idx="1"/>
          </p:nvPr>
        </p:nvSpPr>
        <p:spPr>
          <a:xfrm>
            <a:off x="1069847" y="2194560"/>
            <a:ext cx="6955357" cy="3977640"/>
          </a:xfrm>
        </p:spPr>
        <p:txBody>
          <a:bodyPr>
            <a:normAutofit/>
          </a:bodyPr>
          <a:lstStyle/>
          <a:p>
            <a:r>
              <a:rPr lang="en-GB" dirty="0"/>
              <a:t>First install R if you have not already  </a:t>
            </a:r>
            <a:r>
              <a:rPr lang="en-GB" dirty="0">
                <a:hlinkClick r:id="rId2"/>
              </a:rPr>
              <a:t>https://www.r-project.org/</a:t>
            </a:r>
            <a:r>
              <a:rPr lang="en-GB" dirty="0"/>
              <a:t> </a:t>
            </a:r>
          </a:p>
          <a:p>
            <a:endParaRPr lang="en-GB" dirty="0"/>
          </a:p>
          <a:p>
            <a:endParaRPr lang="en-GB" dirty="0"/>
          </a:p>
          <a:p>
            <a:endParaRPr lang="en-GB" dirty="0"/>
          </a:p>
          <a:p>
            <a:r>
              <a:rPr lang="en-GB" dirty="0"/>
              <a:t>Then, install R Studio: </a:t>
            </a:r>
            <a:r>
              <a:rPr lang="en-GB" dirty="0">
                <a:hlinkClick r:id="rId3"/>
              </a:rPr>
              <a:t>https://www.rstudio.com/products/rstudio/download/</a:t>
            </a:r>
            <a:r>
              <a:rPr lang="en-GB" dirty="0"/>
              <a:t> </a:t>
            </a:r>
          </a:p>
          <a:p>
            <a:endParaRPr lang="en-GB" dirty="0"/>
          </a:p>
          <a:p>
            <a:r>
              <a:rPr lang="en-GB" dirty="0"/>
              <a:t>Now, download the example code:</a:t>
            </a:r>
          </a:p>
          <a:p>
            <a:pPr marL="0" indent="0">
              <a:buNone/>
            </a:pPr>
            <a:r>
              <a:rPr lang="en-GB" dirty="0"/>
              <a:t>  </a:t>
            </a:r>
            <a:r>
              <a:rPr lang="en-GB" dirty="0">
                <a:hlinkClick r:id="rId4"/>
              </a:rPr>
              <a:t>https://github.com/luistorresr/SEM_example</a:t>
            </a:r>
            <a:r>
              <a:rPr lang="en-GB" dirty="0"/>
              <a:t> </a:t>
            </a:r>
          </a:p>
        </p:txBody>
      </p:sp>
      <p:pic>
        <p:nvPicPr>
          <p:cNvPr id="4098" name="Picture 2" descr="R">
            <a:extLst>
              <a:ext uri="{FF2B5EF4-FFF2-40B4-BE49-F238E27FC236}">
                <a16:creationId xmlns:a16="http://schemas.microsoft.com/office/drawing/2014/main" id="{6E0A3F69-3574-4A00-AE4F-319223BFD3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3439" y="1962307"/>
            <a:ext cx="1489095" cy="115404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5422F2F-329E-488C-A9DA-0E479CA572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7377" y="4138737"/>
            <a:ext cx="2853779" cy="100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8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56FD-66C3-4381-963A-9E2FCB70889A}"/>
              </a:ext>
            </a:extLst>
          </p:cNvPr>
          <p:cNvSpPr>
            <a:spLocks noGrp="1"/>
          </p:cNvSpPr>
          <p:nvPr>
            <p:ph type="title"/>
          </p:nvPr>
        </p:nvSpPr>
        <p:spPr/>
        <p:txBody>
          <a:bodyPr/>
          <a:lstStyle/>
          <a:p>
            <a:r>
              <a:rPr lang="en-GB" dirty="0"/>
              <a:t>What to report? </a:t>
            </a:r>
          </a:p>
        </p:txBody>
      </p:sp>
      <p:sp>
        <p:nvSpPr>
          <p:cNvPr id="3" name="Content Placeholder 2">
            <a:extLst>
              <a:ext uri="{FF2B5EF4-FFF2-40B4-BE49-F238E27FC236}">
                <a16:creationId xmlns:a16="http://schemas.microsoft.com/office/drawing/2014/main" id="{44E93101-65D9-40E0-9C65-FF78A9A4FE94}"/>
              </a:ext>
            </a:extLst>
          </p:cNvPr>
          <p:cNvSpPr>
            <a:spLocks noGrp="1"/>
          </p:cNvSpPr>
          <p:nvPr>
            <p:ph idx="1"/>
          </p:nvPr>
        </p:nvSpPr>
        <p:spPr/>
        <p:txBody>
          <a:bodyPr>
            <a:normAutofit fontScale="85000" lnSpcReduction="20000"/>
          </a:bodyPr>
          <a:lstStyle/>
          <a:p>
            <a:pPr marL="457200" indent="-457200">
              <a:lnSpc>
                <a:spcPct val="120000"/>
              </a:lnSpc>
              <a:buFont typeface="+mj-lt"/>
              <a:buAutoNum type="arabicPeriod"/>
            </a:pPr>
            <a:r>
              <a:rPr lang="en-GB" b="1" dirty="0"/>
              <a:t>Model specification</a:t>
            </a:r>
            <a:r>
              <a:rPr lang="en-GB" dirty="0"/>
              <a:t>, including prior knowledge of the theoretically plausible models, prior knowledge of the positive or negative direct effects among variables, data sampling method, sample size, and model type. </a:t>
            </a:r>
          </a:p>
          <a:p>
            <a:pPr marL="457200" indent="-457200">
              <a:lnSpc>
                <a:spcPct val="120000"/>
              </a:lnSpc>
              <a:buFont typeface="+mj-lt"/>
              <a:buAutoNum type="arabicPeriod"/>
            </a:pPr>
            <a:r>
              <a:rPr lang="en-GB" b="1" dirty="0"/>
              <a:t>Data preparation</a:t>
            </a:r>
            <a:r>
              <a:rPr lang="en-GB" dirty="0"/>
              <a:t>, including the assessment of multivariate normality, analysis of missing data, method to address missing data, and data transformations if any. </a:t>
            </a:r>
          </a:p>
          <a:p>
            <a:pPr marL="457200" indent="-457200">
              <a:lnSpc>
                <a:spcPct val="120000"/>
              </a:lnSpc>
              <a:buFont typeface="+mj-lt"/>
              <a:buAutoNum type="arabicPeriod"/>
            </a:pPr>
            <a:r>
              <a:rPr lang="en-GB" b="1" dirty="0"/>
              <a:t>Estimation procedure</a:t>
            </a:r>
            <a:r>
              <a:rPr lang="en-GB" dirty="0"/>
              <a:t>, including the input matrix, estimation method, software brand and version, and method for fixing the scale of latent variables. </a:t>
            </a:r>
          </a:p>
          <a:p>
            <a:pPr marL="457200" indent="-457200">
              <a:lnSpc>
                <a:spcPct val="120000"/>
              </a:lnSpc>
              <a:buFont typeface="+mj-lt"/>
              <a:buAutoNum type="arabicPeriod"/>
            </a:pPr>
            <a:r>
              <a:rPr lang="en-GB" b="1" dirty="0"/>
              <a:t>Model evaluation and modification</a:t>
            </a:r>
            <a:r>
              <a:rPr lang="en-GB" dirty="0"/>
              <a:t>, including fit indices with cut-off values and model modification. </a:t>
            </a:r>
          </a:p>
          <a:p>
            <a:pPr marL="457200" indent="-457200">
              <a:lnSpc>
                <a:spcPct val="120000"/>
              </a:lnSpc>
              <a:buFont typeface="+mj-lt"/>
              <a:buAutoNum type="arabicPeriod"/>
            </a:pPr>
            <a:r>
              <a:rPr lang="en-GB" dirty="0"/>
              <a:t>All of the </a:t>
            </a:r>
            <a:r>
              <a:rPr lang="en-GB" b="1" dirty="0"/>
              <a:t>findings</a:t>
            </a:r>
            <a:r>
              <a:rPr lang="en-GB" dirty="0"/>
              <a:t> from an SEM analysis should be reported, including latent variables, factor loadings, standard errors, p values, R2 , standardized coefficients, and graphic representations of the model.</a:t>
            </a:r>
          </a:p>
        </p:txBody>
      </p:sp>
    </p:spTree>
    <p:extLst>
      <p:ext uri="{BB962C8B-B14F-4D97-AF65-F5344CB8AC3E}">
        <p14:creationId xmlns:p14="http://schemas.microsoft.com/office/powerpoint/2010/main" val="3276894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14DB-88AB-4FBC-900B-843D9AFE9371}"/>
              </a:ext>
            </a:extLst>
          </p:cNvPr>
          <p:cNvSpPr>
            <a:spLocks noGrp="1"/>
          </p:cNvSpPr>
          <p:nvPr>
            <p:ph type="ctrTitle"/>
          </p:nvPr>
        </p:nvSpPr>
        <p:spPr/>
        <p:txBody>
          <a:bodyPr/>
          <a:lstStyle/>
          <a:p>
            <a:r>
              <a:rPr lang="en-GB" sz="5400" dirty="0"/>
              <a:t>Structural Equation Modelling (SEM) using R</a:t>
            </a:r>
          </a:p>
        </p:txBody>
      </p:sp>
      <p:sp>
        <p:nvSpPr>
          <p:cNvPr id="3" name="Subtitle 2">
            <a:extLst>
              <a:ext uri="{FF2B5EF4-FFF2-40B4-BE49-F238E27FC236}">
                <a16:creationId xmlns:a16="http://schemas.microsoft.com/office/drawing/2014/main" id="{B954435B-511D-4E9F-AAE0-BF74098A5752}"/>
              </a:ext>
            </a:extLst>
          </p:cNvPr>
          <p:cNvSpPr>
            <a:spLocks noGrp="1"/>
          </p:cNvSpPr>
          <p:nvPr>
            <p:ph type="subTitle" idx="1"/>
          </p:nvPr>
        </p:nvSpPr>
        <p:spPr>
          <a:xfrm>
            <a:off x="1069848" y="4389119"/>
            <a:ext cx="7891272" cy="1487805"/>
          </a:xfrm>
        </p:spPr>
        <p:txBody>
          <a:bodyPr>
            <a:normAutofit fontScale="62500" lnSpcReduction="20000"/>
          </a:bodyPr>
          <a:lstStyle/>
          <a:p>
            <a:endParaRPr lang="en-GB" dirty="0"/>
          </a:p>
          <a:p>
            <a:r>
              <a:rPr lang="en-GB" dirty="0"/>
              <a:t>Luis D. Torres, PhD</a:t>
            </a:r>
          </a:p>
          <a:p>
            <a:r>
              <a:rPr lang="en-GB" dirty="0"/>
              <a:t>Assistant Professor in OB, Business &amp; Society</a:t>
            </a:r>
          </a:p>
          <a:p>
            <a:r>
              <a:rPr lang="en-GB" dirty="0"/>
              <a:t>Nottingham University Business School</a:t>
            </a:r>
          </a:p>
          <a:p>
            <a:r>
              <a:rPr lang="en-GB" dirty="0"/>
              <a:t>luis.torres@nottingham.ac.uk</a:t>
            </a:r>
          </a:p>
        </p:txBody>
      </p:sp>
    </p:spTree>
    <p:extLst>
      <p:ext uri="{BB962C8B-B14F-4D97-AF65-F5344CB8AC3E}">
        <p14:creationId xmlns:p14="http://schemas.microsoft.com/office/powerpoint/2010/main" val="212992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508-4ECC-4D59-A0AE-392E5D74CABB}"/>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35E3C25C-A8FB-4995-871C-4CBA245AD112}"/>
              </a:ext>
            </a:extLst>
          </p:cNvPr>
          <p:cNvSpPr>
            <a:spLocks noGrp="1"/>
          </p:cNvSpPr>
          <p:nvPr>
            <p:ph idx="1"/>
          </p:nvPr>
        </p:nvSpPr>
        <p:spPr/>
        <p:txBody>
          <a:bodyPr/>
          <a:lstStyle/>
          <a:p>
            <a:r>
              <a:rPr lang="en-GB" dirty="0"/>
              <a:t>The problem</a:t>
            </a:r>
          </a:p>
          <a:p>
            <a:endParaRPr lang="en-GB" dirty="0"/>
          </a:p>
          <a:p>
            <a:r>
              <a:rPr lang="en-GB" dirty="0"/>
              <a:t>Before running SEM</a:t>
            </a:r>
          </a:p>
          <a:p>
            <a:endParaRPr lang="en-GB" dirty="0"/>
          </a:p>
          <a:p>
            <a:r>
              <a:rPr lang="en-GB" dirty="0"/>
              <a:t>Running SEM in R </a:t>
            </a:r>
          </a:p>
          <a:p>
            <a:endParaRPr lang="en-GB" dirty="0"/>
          </a:p>
          <a:p>
            <a:r>
              <a:rPr lang="en-GB" dirty="0"/>
              <a:t>What to report </a:t>
            </a:r>
          </a:p>
        </p:txBody>
      </p:sp>
    </p:spTree>
    <p:extLst>
      <p:ext uri="{BB962C8B-B14F-4D97-AF65-F5344CB8AC3E}">
        <p14:creationId xmlns:p14="http://schemas.microsoft.com/office/powerpoint/2010/main" val="139164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5C69-9A16-4FB2-BB5A-79C81EE38A40}"/>
              </a:ext>
            </a:extLst>
          </p:cNvPr>
          <p:cNvSpPr>
            <a:spLocks noGrp="1"/>
          </p:cNvSpPr>
          <p:nvPr>
            <p:ph type="title"/>
          </p:nvPr>
        </p:nvSpPr>
        <p:spPr/>
        <p:txBody>
          <a:bodyPr/>
          <a:lstStyle/>
          <a:p>
            <a:r>
              <a:rPr lang="en-GB" dirty="0"/>
              <a:t>The problem</a:t>
            </a:r>
          </a:p>
        </p:txBody>
      </p:sp>
      <p:sp>
        <p:nvSpPr>
          <p:cNvPr id="15" name="Oval 14">
            <a:extLst>
              <a:ext uri="{FF2B5EF4-FFF2-40B4-BE49-F238E27FC236}">
                <a16:creationId xmlns:a16="http://schemas.microsoft.com/office/drawing/2014/main" id="{F655DA2C-8A9E-4F93-AE81-6B19263B8EEB}"/>
              </a:ext>
            </a:extLst>
          </p:cNvPr>
          <p:cNvSpPr/>
          <p:nvPr/>
        </p:nvSpPr>
        <p:spPr>
          <a:xfrm>
            <a:off x="1499281" y="3416699"/>
            <a:ext cx="1177774"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CSR</a:t>
            </a:r>
          </a:p>
        </p:txBody>
      </p:sp>
      <p:sp>
        <p:nvSpPr>
          <p:cNvPr id="16" name="Oval 15">
            <a:extLst>
              <a:ext uri="{FF2B5EF4-FFF2-40B4-BE49-F238E27FC236}">
                <a16:creationId xmlns:a16="http://schemas.microsoft.com/office/drawing/2014/main" id="{186405E1-4872-4472-8F7E-EFFCDE3095FE}"/>
              </a:ext>
            </a:extLst>
          </p:cNvPr>
          <p:cNvSpPr/>
          <p:nvPr/>
        </p:nvSpPr>
        <p:spPr>
          <a:xfrm>
            <a:off x="5006831" y="3425577"/>
            <a:ext cx="1184420"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a:latin typeface="Arial" panose="020B0604020202020204" pitchFamily="34" charset="0"/>
                <a:cs typeface="Arial" panose="020B0604020202020204" pitchFamily="34" charset="0"/>
              </a:rPr>
              <a:t>Training</a:t>
            </a:r>
          </a:p>
        </p:txBody>
      </p:sp>
      <p:sp>
        <p:nvSpPr>
          <p:cNvPr id="17" name="Oval 16">
            <a:extLst>
              <a:ext uri="{FF2B5EF4-FFF2-40B4-BE49-F238E27FC236}">
                <a16:creationId xmlns:a16="http://schemas.microsoft.com/office/drawing/2014/main" id="{AB402A45-C265-49E7-AF46-A7FFBB5F209F}"/>
              </a:ext>
            </a:extLst>
          </p:cNvPr>
          <p:cNvSpPr/>
          <p:nvPr/>
        </p:nvSpPr>
        <p:spPr>
          <a:xfrm>
            <a:off x="6525270" y="3416699"/>
            <a:ext cx="117776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latin typeface="Arial" panose="020B0604020202020204" pitchFamily="34" charset="0"/>
                <a:cs typeface="Arial" panose="020B0604020202020204" pitchFamily="34" charset="0"/>
              </a:rPr>
              <a:t>Gender diversity</a:t>
            </a:r>
          </a:p>
        </p:txBody>
      </p:sp>
      <p:sp>
        <p:nvSpPr>
          <p:cNvPr id="18" name="Oval 17">
            <a:extLst>
              <a:ext uri="{FF2B5EF4-FFF2-40B4-BE49-F238E27FC236}">
                <a16:creationId xmlns:a16="http://schemas.microsoft.com/office/drawing/2014/main" id="{0A53C3EA-6031-4987-BFA2-2E9B30368681}"/>
              </a:ext>
            </a:extLst>
          </p:cNvPr>
          <p:cNvSpPr/>
          <p:nvPr/>
        </p:nvSpPr>
        <p:spPr>
          <a:xfrm>
            <a:off x="7998595" y="3416699"/>
            <a:ext cx="117776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a:latin typeface="Arial" panose="020B0604020202020204" pitchFamily="34" charset="0"/>
                <a:cs typeface="Arial" panose="020B0604020202020204" pitchFamily="34" charset="0"/>
              </a:rPr>
              <a:t>Equal opportunities</a:t>
            </a:r>
          </a:p>
        </p:txBody>
      </p:sp>
      <p:sp>
        <p:nvSpPr>
          <p:cNvPr id="19" name="Oval 18">
            <a:extLst>
              <a:ext uri="{FF2B5EF4-FFF2-40B4-BE49-F238E27FC236}">
                <a16:creationId xmlns:a16="http://schemas.microsoft.com/office/drawing/2014/main" id="{42545532-0F73-4298-8B42-06BD97AC0975}"/>
              </a:ext>
            </a:extLst>
          </p:cNvPr>
          <p:cNvSpPr/>
          <p:nvPr/>
        </p:nvSpPr>
        <p:spPr>
          <a:xfrm>
            <a:off x="9523333" y="3416699"/>
            <a:ext cx="113559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a:latin typeface="Arial" panose="020B0604020202020204" pitchFamily="34" charset="0"/>
                <a:cs typeface="Arial" panose="020B0604020202020204" pitchFamily="34" charset="0"/>
              </a:rPr>
              <a:t>Gender infrastructure</a:t>
            </a:r>
          </a:p>
        </p:txBody>
      </p:sp>
      <p:sp>
        <p:nvSpPr>
          <p:cNvPr id="21" name="Oval 20">
            <a:extLst>
              <a:ext uri="{FF2B5EF4-FFF2-40B4-BE49-F238E27FC236}">
                <a16:creationId xmlns:a16="http://schemas.microsoft.com/office/drawing/2014/main" id="{A6B563BE-A51C-4AFD-886F-0FAA058AF2D1}"/>
              </a:ext>
            </a:extLst>
          </p:cNvPr>
          <p:cNvSpPr/>
          <p:nvPr/>
        </p:nvSpPr>
        <p:spPr>
          <a:xfrm>
            <a:off x="3292195" y="2297908"/>
            <a:ext cx="1279867"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Overall justice </a:t>
            </a:r>
          </a:p>
        </p:txBody>
      </p:sp>
      <p:cxnSp>
        <p:nvCxnSpPr>
          <p:cNvPr id="22" name="Elbow Connector 42">
            <a:extLst>
              <a:ext uri="{FF2B5EF4-FFF2-40B4-BE49-F238E27FC236}">
                <a16:creationId xmlns:a16="http://schemas.microsoft.com/office/drawing/2014/main" id="{FB5DE478-EE26-47F3-854E-A45C9FD9D04A}"/>
              </a:ext>
            </a:extLst>
          </p:cNvPr>
          <p:cNvCxnSpPr>
            <a:cxnSpLocks/>
          </p:cNvCxnSpPr>
          <p:nvPr/>
        </p:nvCxnSpPr>
        <p:spPr>
          <a:xfrm rot="16200000" flipH="1">
            <a:off x="6089650" y="54409"/>
            <a:ext cx="12700" cy="8002964"/>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52">
            <a:extLst>
              <a:ext uri="{FF2B5EF4-FFF2-40B4-BE49-F238E27FC236}">
                <a16:creationId xmlns:a16="http://schemas.microsoft.com/office/drawing/2014/main" id="{893CFC9C-0C63-4B6E-A2D6-9CBFD522E2A6}"/>
              </a:ext>
            </a:extLst>
          </p:cNvPr>
          <p:cNvCxnSpPr/>
          <p:nvPr/>
        </p:nvCxnSpPr>
        <p:spPr>
          <a:xfrm>
            <a:off x="4572062" y="2617504"/>
            <a:ext cx="1026979" cy="8080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54">
            <a:extLst>
              <a:ext uri="{FF2B5EF4-FFF2-40B4-BE49-F238E27FC236}">
                <a16:creationId xmlns:a16="http://schemas.microsoft.com/office/drawing/2014/main" id="{D581A0B5-19BC-41B7-9F27-C296FB69D4A8}"/>
              </a:ext>
            </a:extLst>
          </p:cNvPr>
          <p:cNvCxnSpPr/>
          <p:nvPr/>
        </p:nvCxnSpPr>
        <p:spPr>
          <a:xfrm>
            <a:off x="4572062" y="2617504"/>
            <a:ext cx="2542092"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56">
            <a:extLst>
              <a:ext uri="{FF2B5EF4-FFF2-40B4-BE49-F238E27FC236}">
                <a16:creationId xmlns:a16="http://schemas.microsoft.com/office/drawing/2014/main" id="{B211A843-FB2A-478D-8D2E-88A90601BCD6}"/>
              </a:ext>
            </a:extLst>
          </p:cNvPr>
          <p:cNvCxnSpPr/>
          <p:nvPr/>
        </p:nvCxnSpPr>
        <p:spPr>
          <a:xfrm>
            <a:off x="4572062" y="2617504"/>
            <a:ext cx="4015417"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58">
            <a:extLst>
              <a:ext uri="{FF2B5EF4-FFF2-40B4-BE49-F238E27FC236}">
                <a16:creationId xmlns:a16="http://schemas.microsoft.com/office/drawing/2014/main" id="{1EF82064-A40A-4C8E-9288-1069BE4F4169}"/>
              </a:ext>
            </a:extLst>
          </p:cNvPr>
          <p:cNvCxnSpPr/>
          <p:nvPr/>
        </p:nvCxnSpPr>
        <p:spPr>
          <a:xfrm>
            <a:off x="4572062" y="2617504"/>
            <a:ext cx="5519070"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6121EAD9-35E3-4F62-BE54-CC877A5472FC}"/>
              </a:ext>
            </a:extLst>
          </p:cNvPr>
          <p:cNvCxnSpPr/>
          <p:nvPr/>
        </p:nvCxnSpPr>
        <p:spPr>
          <a:xfrm rot="16200000" flipH="1">
            <a:off x="5337823" y="806235"/>
            <a:ext cx="12700" cy="6499311"/>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a16="http://schemas.microsoft.com/office/drawing/2014/main" id="{37AB374D-E05D-4AD1-92C3-0DED7A57A161}"/>
              </a:ext>
            </a:extLst>
          </p:cNvPr>
          <p:cNvCxnSpPr/>
          <p:nvPr/>
        </p:nvCxnSpPr>
        <p:spPr>
          <a:xfrm rot="16200000" flipH="1">
            <a:off x="4601161" y="1542898"/>
            <a:ext cx="12700" cy="5025986"/>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45A4805C-3E97-48B2-A070-110F34DBF76F}"/>
              </a:ext>
            </a:extLst>
          </p:cNvPr>
          <p:cNvCxnSpPr/>
          <p:nvPr/>
        </p:nvCxnSpPr>
        <p:spPr>
          <a:xfrm rot="16200000" flipH="1">
            <a:off x="3839165" y="2304893"/>
            <a:ext cx="8878" cy="3510873"/>
          </a:xfrm>
          <a:prstGeom prst="bentConnector3">
            <a:avLst>
              <a:gd name="adj1" fmla="val 5786247"/>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5989475D-3123-4A6B-AD30-9A4FD9D0BD13}"/>
              </a:ext>
            </a:extLst>
          </p:cNvPr>
          <p:cNvCxnSpPr>
            <a:cxnSpLocks/>
          </p:cNvCxnSpPr>
          <p:nvPr/>
        </p:nvCxnSpPr>
        <p:spPr>
          <a:xfrm rot="5400000" flipH="1" flipV="1">
            <a:off x="2290584" y="2415089"/>
            <a:ext cx="799195" cy="12040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 name="Table 3">
            <a:extLst>
              <a:ext uri="{FF2B5EF4-FFF2-40B4-BE49-F238E27FC236}">
                <a16:creationId xmlns:a16="http://schemas.microsoft.com/office/drawing/2014/main" id="{32CA724C-E226-438C-9234-F2E79C59F1F5}"/>
              </a:ext>
            </a:extLst>
          </p:cNvPr>
          <p:cNvGraphicFramePr>
            <a:graphicFrameLocks noGrp="1"/>
          </p:cNvGraphicFramePr>
          <p:nvPr>
            <p:extLst>
              <p:ext uri="{D42A27DB-BD31-4B8C-83A1-F6EECF244321}">
                <p14:modId xmlns:p14="http://schemas.microsoft.com/office/powerpoint/2010/main" val="1580994933"/>
              </p:ext>
            </p:extLst>
          </p:nvPr>
        </p:nvGraphicFramePr>
        <p:xfrm>
          <a:off x="1276350" y="5378614"/>
          <a:ext cx="9458328" cy="889000"/>
        </p:xfrm>
        <a:graphic>
          <a:graphicData uri="http://schemas.openxmlformats.org/drawingml/2006/table">
            <a:tbl>
              <a:tblPr firstRow="1" bandRow="1">
                <a:tableStyleId>{073A0DAA-6AF3-43AB-8588-CEC1D06C72B9}</a:tableStyleId>
              </a:tblPr>
              <a:tblGrid>
                <a:gridCol w="1576388">
                  <a:extLst>
                    <a:ext uri="{9D8B030D-6E8A-4147-A177-3AD203B41FA5}">
                      <a16:colId xmlns:a16="http://schemas.microsoft.com/office/drawing/2014/main" val="3940043613"/>
                    </a:ext>
                  </a:extLst>
                </a:gridCol>
                <a:gridCol w="1576388">
                  <a:extLst>
                    <a:ext uri="{9D8B030D-6E8A-4147-A177-3AD203B41FA5}">
                      <a16:colId xmlns:a16="http://schemas.microsoft.com/office/drawing/2014/main" val="2559899416"/>
                    </a:ext>
                  </a:extLst>
                </a:gridCol>
                <a:gridCol w="1576388">
                  <a:extLst>
                    <a:ext uri="{9D8B030D-6E8A-4147-A177-3AD203B41FA5}">
                      <a16:colId xmlns:a16="http://schemas.microsoft.com/office/drawing/2014/main" val="708243190"/>
                    </a:ext>
                  </a:extLst>
                </a:gridCol>
                <a:gridCol w="1576388">
                  <a:extLst>
                    <a:ext uri="{9D8B030D-6E8A-4147-A177-3AD203B41FA5}">
                      <a16:colId xmlns:a16="http://schemas.microsoft.com/office/drawing/2014/main" val="909625327"/>
                    </a:ext>
                  </a:extLst>
                </a:gridCol>
                <a:gridCol w="1576388">
                  <a:extLst>
                    <a:ext uri="{9D8B030D-6E8A-4147-A177-3AD203B41FA5}">
                      <a16:colId xmlns:a16="http://schemas.microsoft.com/office/drawing/2014/main" val="3975632726"/>
                    </a:ext>
                  </a:extLst>
                </a:gridCol>
                <a:gridCol w="1576388">
                  <a:extLst>
                    <a:ext uri="{9D8B030D-6E8A-4147-A177-3AD203B41FA5}">
                      <a16:colId xmlns:a16="http://schemas.microsoft.com/office/drawing/2014/main" val="1417940384"/>
                    </a:ext>
                  </a:extLst>
                </a:gridCol>
              </a:tblGrid>
              <a:tr h="370840">
                <a:tc>
                  <a:txBody>
                    <a:bodyPr/>
                    <a:lstStyle/>
                    <a:p>
                      <a:r>
                        <a:rPr lang="en-GB" sz="1400" dirty="0"/>
                        <a:t>CSR</a:t>
                      </a:r>
                    </a:p>
                  </a:txBody>
                  <a:tcPr/>
                </a:tc>
                <a:tc>
                  <a:txBody>
                    <a:bodyPr/>
                    <a:lstStyle/>
                    <a:p>
                      <a:r>
                        <a:rPr lang="en-GB" sz="1400" dirty="0"/>
                        <a:t>Justice</a:t>
                      </a:r>
                    </a:p>
                  </a:txBody>
                  <a:tcPr/>
                </a:tc>
                <a:tc>
                  <a:txBody>
                    <a:bodyPr/>
                    <a:lstStyle/>
                    <a:p>
                      <a:r>
                        <a:rPr lang="en-GB" sz="1400" dirty="0"/>
                        <a:t>Training</a:t>
                      </a:r>
                    </a:p>
                  </a:txBody>
                  <a:tcPr/>
                </a:tc>
                <a:tc>
                  <a:txBody>
                    <a:bodyPr/>
                    <a:lstStyle/>
                    <a:p>
                      <a:r>
                        <a:rPr lang="en-GB" sz="1400" dirty="0"/>
                        <a:t>Diversity</a:t>
                      </a:r>
                    </a:p>
                  </a:txBody>
                  <a:tcPr/>
                </a:tc>
                <a:tc>
                  <a:txBody>
                    <a:bodyPr/>
                    <a:lstStyle/>
                    <a:p>
                      <a:r>
                        <a:rPr lang="en-GB" sz="1400" dirty="0"/>
                        <a:t>Opportunities</a:t>
                      </a:r>
                    </a:p>
                  </a:txBody>
                  <a:tcPr/>
                </a:tc>
                <a:tc>
                  <a:txBody>
                    <a:bodyPr/>
                    <a:lstStyle/>
                    <a:p>
                      <a:r>
                        <a:rPr lang="en-GB" sz="1400" dirty="0"/>
                        <a:t>Infrastructure</a:t>
                      </a:r>
                    </a:p>
                  </a:txBody>
                  <a:tcPr/>
                </a:tc>
                <a:extLst>
                  <a:ext uri="{0D108BD9-81ED-4DB2-BD59-A6C34878D82A}">
                    <a16:rowId xmlns:a16="http://schemas.microsoft.com/office/drawing/2014/main" val="3752260165"/>
                  </a:ext>
                </a:extLst>
              </a:tr>
              <a:tr h="370840">
                <a:tc>
                  <a:txBody>
                    <a:bodyPr/>
                    <a:lstStyle/>
                    <a:p>
                      <a:r>
                        <a:rPr lang="en-GB" sz="1400" dirty="0"/>
                        <a:t>6 factors </a:t>
                      </a:r>
                    </a:p>
                    <a:p>
                      <a:r>
                        <a:rPr lang="en-GB" sz="1400" dirty="0"/>
                        <a:t>27 indicators </a:t>
                      </a:r>
                    </a:p>
                  </a:txBody>
                  <a:tcPr/>
                </a:tc>
                <a:tc>
                  <a:txBody>
                    <a:bodyPr/>
                    <a:lstStyle/>
                    <a:p>
                      <a:endParaRPr lang="en-GB" sz="1400" dirty="0"/>
                    </a:p>
                    <a:p>
                      <a:r>
                        <a:rPr lang="en-GB" sz="1400" dirty="0"/>
                        <a:t>3 indicators </a:t>
                      </a:r>
                    </a:p>
                  </a:txBody>
                  <a:tcPr/>
                </a:tc>
                <a:tc>
                  <a:txBody>
                    <a:bodyPr/>
                    <a:lstStyle/>
                    <a:p>
                      <a:endParaRPr lang="en-GB" sz="1400" dirty="0"/>
                    </a:p>
                    <a:p>
                      <a:r>
                        <a:rPr lang="en-GB" sz="1400" dirty="0"/>
                        <a:t>3 indicators </a:t>
                      </a:r>
                    </a:p>
                  </a:txBody>
                  <a:tcPr/>
                </a:tc>
                <a:tc>
                  <a:txBody>
                    <a:bodyPr/>
                    <a:lstStyle/>
                    <a:p>
                      <a:endParaRPr lang="en-GB" sz="1400" dirty="0"/>
                    </a:p>
                    <a:p>
                      <a:r>
                        <a:rPr lang="en-GB" sz="1400" dirty="0"/>
                        <a:t>3 indicators</a:t>
                      </a:r>
                    </a:p>
                  </a:txBody>
                  <a:tcPr/>
                </a:tc>
                <a:tc>
                  <a:txBody>
                    <a:bodyPr/>
                    <a:lstStyle/>
                    <a:p>
                      <a:endParaRPr lang="en-GB" sz="1400" dirty="0"/>
                    </a:p>
                    <a:p>
                      <a:r>
                        <a:rPr lang="en-GB" sz="1400" dirty="0"/>
                        <a:t>6 indicators </a:t>
                      </a:r>
                    </a:p>
                  </a:txBody>
                  <a:tcPr/>
                </a:tc>
                <a:tc>
                  <a:txBody>
                    <a:bodyPr/>
                    <a:lstStyle/>
                    <a:p>
                      <a:endParaRPr lang="en-GB" sz="1400" dirty="0"/>
                    </a:p>
                    <a:p>
                      <a:r>
                        <a:rPr lang="en-GB" sz="1400" dirty="0"/>
                        <a:t>6 indicators </a:t>
                      </a:r>
                    </a:p>
                  </a:txBody>
                  <a:tcPr/>
                </a:tc>
                <a:extLst>
                  <a:ext uri="{0D108BD9-81ED-4DB2-BD59-A6C34878D82A}">
                    <a16:rowId xmlns:a16="http://schemas.microsoft.com/office/drawing/2014/main" val="1761721781"/>
                  </a:ext>
                </a:extLst>
              </a:tr>
            </a:tbl>
          </a:graphicData>
        </a:graphic>
      </p:graphicFrame>
    </p:spTree>
    <p:extLst>
      <p:ext uri="{BB962C8B-B14F-4D97-AF65-F5344CB8AC3E}">
        <p14:creationId xmlns:p14="http://schemas.microsoft.com/office/powerpoint/2010/main" val="70244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A14C-6448-475F-8C88-16119407E80E}"/>
              </a:ext>
            </a:extLst>
          </p:cNvPr>
          <p:cNvSpPr>
            <a:spLocks noGrp="1"/>
          </p:cNvSpPr>
          <p:nvPr>
            <p:ph type="title"/>
          </p:nvPr>
        </p:nvSpPr>
        <p:spPr/>
        <p:txBody>
          <a:bodyPr/>
          <a:lstStyle/>
          <a:p>
            <a:r>
              <a:rPr lang="en-GB" dirty="0"/>
              <a:t>What method can we use?</a:t>
            </a:r>
          </a:p>
        </p:txBody>
      </p:sp>
      <p:graphicFrame>
        <p:nvGraphicFramePr>
          <p:cNvPr id="4" name="Content Placeholder 6">
            <a:extLst>
              <a:ext uri="{FF2B5EF4-FFF2-40B4-BE49-F238E27FC236}">
                <a16:creationId xmlns:a16="http://schemas.microsoft.com/office/drawing/2014/main" id="{45AF9FBC-866F-43E8-9830-BE14249EA9E7}"/>
              </a:ext>
            </a:extLst>
          </p:cNvPr>
          <p:cNvGraphicFramePr>
            <a:graphicFrameLocks/>
          </p:cNvGraphicFramePr>
          <p:nvPr>
            <p:extLst>
              <p:ext uri="{D42A27DB-BD31-4B8C-83A1-F6EECF244321}">
                <p14:modId xmlns:p14="http://schemas.microsoft.com/office/powerpoint/2010/main" val="2913270819"/>
              </p:ext>
            </p:extLst>
          </p:nvPr>
        </p:nvGraphicFramePr>
        <p:xfrm>
          <a:off x="311888" y="2408278"/>
          <a:ext cx="11568224" cy="3707723"/>
        </p:xfrm>
        <a:graphic>
          <a:graphicData uri="http://schemas.openxmlformats.org/drawingml/2006/table">
            <a:tbl>
              <a:tblPr firstRow="1" bandRow="1">
                <a:tableStyleId>{5C22544A-7EE6-4342-B048-85BDC9FD1C3A}</a:tableStyleId>
              </a:tblPr>
              <a:tblGrid>
                <a:gridCol w="5784112">
                  <a:extLst>
                    <a:ext uri="{9D8B030D-6E8A-4147-A177-3AD203B41FA5}">
                      <a16:colId xmlns:a16="http://schemas.microsoft.com/office/drawing/2014/main" val="20000"/>
                    </a:ext>
                  </a:extLst>
                </a:gridCol>
                <a:gridCol w="5784112">
                  <a:extLst>
                    <a:ext uri="{9D8B030D-6E8A-4147-A177-3AD203B41FA5}">
                      <a16:colId xmlns:a16="http://schemas.microsoft.com/office/drawing/2014/main" val="20001"/>
                    </a:ext>
                  </a:extLst>
                </a:gridCol>
              </a:tblGrid>
              <a:tr h="1112391">
                <a:tc>
                  <a:txBody>
                    <a:bodyPr/>
                    <a:lstStyle/>
                    <a:p>
                      <a:pPr algn="ctr"/>
                      <a:r>
                        <a:rPr lang="en-GB" sz="2000" dirty="0"/>
                        <a:t>Research involves dependent</a:t>
                      </a:r>
                      <a:r>
                        <a:rPr lang="en-GB" sz="2000" baseline="0" dirty="0"/>
                        <a:t> variables</a:t>
                      </a:r>
                    </a:p>
                    <a:p>
                      <a:pPr algn="ctr"/>
                      <a:r>
                        <a:rPr lang="en-GB" sz="2000" baseline="0" dirty="0"/>
                        <a:t>(Supervised modelling in ML)</a:t>
                      </a:r>
                      <a:endParaRPr lang="en-GB" dirty="0"/>
                    </a:p>
                  </a:txBody>
                  <a:tcPr>
                    <a:lnR w="28575" cap="flat" cmpd="sng" algn="ctr">
                      <a:solidFill>
                        <a:schemeClr val="tx1"/>
                      </a:solidFill>
                      <a:prstDash val="solid"/>
                      <a:round/>
                      <a:headEnd type="none" w="med" len="med"/>
                      <a:tailEnd type="none" w="med" len="med"/>
                    </a:lnR>
                  </a:tcPr>
                </a:tc>
                <a:tc>
                  <a:txBody>
                    <a:bodyPr/>
                    <a:lstStyle/>
                    <a:p>
                      <a:pPr algn="ctr"/>
                      <a:r>
                        <a:rPr lang="en-GB" sz="2000" dirty="0"/>
                        <a:t>Research does not involve dependent variables</a:t>
                      </a:r>
                    </a:p>
                    <a:p>
                      <a:pPr algn="ctr"/>
                      <a:r>
                        <a:rPr lang="en-GB" sz="2000" dirty="0"/>
                        <a:t>(Unsupervised modelling in ML)</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775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Regression (in all its forms: OLS; Logit; </a:t>
                      </a:r>
                      <a:r>
                        <a:rPr lang="en-GB" altLang="en-US" sz="2000" dirty="0" err="1">
                          <a:solidFill>
                            <a:schemeClr val="tx1"/>
                          </a:solidFill>
                        </a:rPr>
                        <a:t>Probit</a:t>
                      </a:r>
                      <a:r>
                        <a:rPr lang="en-GB" altLang="en-US" sz="2000" dirty="0">
                          <a:solidFill>
                            <a:schemeClr val="tx1"/>
                          </a:solidFill>
                        </a:rPr>
                        <a:t>, Poisson; etc.)</a:t>
                      </a:r>
                      <a:endParaRPr lang="en-GB" sz="2000" dirty="0"/>
                    </a:p>
                  </a:txBody>
                  <a:tcPr>
                    <a:lnR w="28575"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Cluster analysis (clustering of variables or of cases); Latent</a:t>
                      </a:r>
                      <a:r>
                        <a:rPr lang="en-GB" altLang="en-US" sz="2000" baseline="0" dirty="0">
                          <a:solidFill>
                            <a:schemeClr val="tx1"/>
                          </a:solidFill>
                        </a:rPr>
                        <a:t> Class Analysis</a:t>
                      </a:r>
                      <a:endParaRPr lang="en-GB" sz="2000"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(M)AN(C)OVA</a:t>
                      </a:r>
                    </a:p>
                  </a:txBody>
                  <a:tcPr>
                    <a:lnR w="28575" cap="flat" cmpd="sng" algn="ctr">
                      <a:solidFill>
                        <a:schemeClr val="tx1"/>
                      </a:solidFill>
                      <a:prstDash val="solid"/>
                      <a:round/>
                      <a:headEnd type="none" w="med" len="med"/>
                      <a:tailEnd type="none" w="med" len="med"/>
                    </a:lnR>
                  </a:tcPr>
                </a:tc>
                <a:tc>
                  <a:txBody>
                    <a:bodyPr/>
                    <a:lstStyle/>
                    <a:p>
                      <a:r>
                        <a:rPr lang="en-GB" sz="2000" dirty="0"/>
                        <a:t>Multi-Dimensional Scaling</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err="1">
                          <a:solidFill>
                            <a:schemeClr val="tx1"/>
                          </a:solidFill>
                        </a:rPr>
                        <a:t>Loglinear</a:t>
                      </a:r>
                      <a:r>
                        <a:rPr lang="en-GB" altLang="en-US" sz="2000" dirty="0">
                          <a:solidFill>
                            <a:schemeClr val="tx1"/>
                          </a:solidFill>
                        </a:rPr>
                        <a:t> Analysis*</a:t>
                      </a:r>
                      <a:endParaRPr lang="en-GB" sz="2000" dirty="0"/>
                    </a:p>
                  </a:txBody>
                  <a:tcPr>
                    <a:lnR w="28575" cap="flat" cmpd="sng" algn="ctr">
                      <a:solidFill>
                        <a:schemeClr val="tx1"/>
                      </a:solidFill>
                      <a:prstDash val="solid"/>
                      <a:round/>
                      <a:headEnd type="none" w="med" len="med"/>
                      <a:tailEnd type="none" w="med" len="med"/>
                    </a:lnR>
                  </a:tcPr>
                </a:tc>
                <a:tc>
                  <a:txBody>
                    <a:bodyPr/>
                    <a:lstStyle/>
                    <a:p>
                      <a:r>
                        <a:rPr lang="en-GB" sz="2000" dirty="0"/>
                        <a:t>Canonical correlation</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505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Partial Least Squares Regression</a:t>
                      </a:r>
                      <a:endParaRPr lang="en-GB" sz="2000" dirty="0"/>
                    </a:p>
                  </a:txBody>
                  <a:tcPr>
                    <a:lnR w="28575"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IRT scaling (e.g., </a:t>
                      </a:r>
                      <a:r>
                        <a:rPr lang="en-GB" altLang="en-US" sz="2000" dirty="0" err="1">
                          <a:solidFill>
                            <a:schemeClr val="tx1"/>
                          </a:solidFill>
                        </a:rPr>
                        <a:t>Mokken</a:t>
                      </a:r>
                      <a:r>
                        <a:rPr lang="en-GB" altLang="en-US" sz="2000" dirty="0">
                          <a:solidFill>
                            <a:schemeClr val="tx1"/>
                          </a:solidFill>
                        </a:rPr>
                        <a:t>, </a:t>
                      </a:r>
                      <a:r>
                        <a:rPr lang="en-GB" altLang="en-US" sz="2000" dirty="0" err="1">
                          <a:solidFill>
                            <a:schemeClr val="tx1"/>
                          </a:solidFill>
                        </a:rPr>
                        <a:t>Rasch</a:t>
                      </a:r>
                      <a:r>
                        <a:rPr lang="en-GB" altLang="en-US" sz="2000" dirty="0">
                          <a:solidFill>
                            <a:schemeClr val="tx1"/>
                          </a:solidFill>
                        </a:rPr>
                        <a:t>)</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Path analysis (part of SEM)</a:t>
                      </a:r>
                      <a:endParaRPr lang="en-GB" sz="2000" dirty="0"/>
                    </a:p>
                  </a:txBody>
                  <a:tcPr>
                    <a:lnR w="28575" cap="flat" cmpd="sng" algn="ctr">
                      <a:solidFill>
                        <a:schemeClr val="tx1"/>
                      </a:solidFill>
                      <a:prstDash val="solid"/>
                      <a:round/>
                      <a:headEnd type="none" w="med" len="med"/>
                      <a:tailEnd type="none" w="med" len="med"/>
                    </a:lnR>
                    <a:solidFill>
                      <a:schemeClr val="accent5">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Confirmatory Factor Analysis (part of SEM)</a:t>
                      </a:r>
                      <a:endParaRPr lang="en-GB" sz="2000" dirty="0"/>
                    </a:p>
                  </a:txBody>
                  <a:tcPr>
                    <a:lnL w="28575" cap="flat" cmpd="sng" algn="ctr">
                      <a:solidFill>
                        <a:schemeClr val="tx1"/>
                      </a:solidFill>
                      <a:prstDash val="solid"/>
                      <a:round/>
                      <a:headEnd type="none" w="med" len="med"/>
                      <a:tailEnd type="none" w="med" len="med"/>
                    </a:lnL>
                    <a:solidFill>
                      <a:schemeClr val="accent5">
                        <a:lumMod val="60000"/>
                        <a:lumOff val="4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9932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FC156-A769-4AC5-BFA3-4B867F7708D2}"/>
              </a:ext>
            </a:extLst>
          </p:cNvPr>
          <p:cNvSpPr>
            <a:spLocks noGrp="1"/>
          </p:cNvSpPr>
          <p:nvPr>
            <p:ph type="title"/>
          </p:nvPr>
        </p:nvSpPr>
        <p:spPr/>
        <p:txBody>
          <a:bodyPr/>
          <a:lstStyle/>
          <a:p>
            <a:r>
              <a:rPr lang="en-GB" dirty="0"/>
              <a:t>Why not just regression? </a:t>
            </a:r>
          </a:p>
        </p:txBody>
      </p:sp>
      <p:sp>
        <p:nvSpPr>
          <p:cNvPr id="7" name="Content Placeholder 6">
            <a:extLst>
              <a:ext uri="{FF2B5EF4-FFF2-40B4-BE49-F238E27FC236}">
                <a16:creationId xmlns:a16="http://schemas.microsoft.com/office/drawing/2014/main" id="{5679E306-08C1-4DC8-B280-D9DBD8437F00}"/>
              </a:ext>
            </a:extLst>
          </p:cNvPr>
          <p:cNvSpPr>
            <a:spLocks noGrp="1"/>
          </p:cNvSpPr>
          <p:nvPr>
            <p:ph idx="1"/>
          </p:nvPr>
        </p:nvSpPr>
        <p:spPr>
          <a:xfrm>
            <a:off x="1914524" y="5848350"/>
            <a:ext cx="9213723" cy="323850"/>
          </a:xfrm>
        </p:spPr>
        <p:txBody>
          <a:bodyPr>
            <a:normAutofit fontScale="92500" lnSpcReduction="10000"/>
          </a:bodyPr>
          <a:lstStyle/>
          <a:p>
            <a:pPr marL="0" indent="0">
              <a:buNone/>
            </a:pPr>
            <a:r>
              <a:rPr lang="en-GB" dirty="0"/>
              <a:t>Regression                                                                                   SEM</a:t>
            </a:r>
          </a:p>
        </p:txBody>
      </p:sp>
      <p:pic>
        <p:nvPicPr>
          <p:cNvPr id="4" name="Picture 95">
            <a:extLst>
              <a:ext uri="{FF2B5EF4-FFF2-40B4-BE49-F238E27FC236}">
                <a16:creationId xmlns:a16="http://schemas.microsoft.com/office/drawing/2014/main" id="{2D3C51AF-9320-499F-8647-3CA09B68B9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7555" y="2476598"/>
            <a:ext cx="4213489" cy="2812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 name="Picture 96">
            <a:extLst>
              <a:ext uri="{FF2B5EF4-FFF2-40B4-BE49-F238E27FC236}">
                <a16:creationId xmlns:a16="http://schemas.microsoft.com/office/drawing/2014/main" id="{0F9A5861-E31C-438C-90BD-EBE75BB89A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0958" y="2281464"/>
            <a:ext cx="4854701" cy="300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9901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5D35-2ACA-4A07-B1FF-04765CE8A8D9}"/>
              </a:ext>
            </a:extLst>
          </p:cNvPr>
          <p:cNvSpPr>
            <a:spLocks noGrp="1"/>
          </p:cNvSpPr>
          <p:nvPr>
            <p:ph type="title"/>
          </p:nvPr>
        </p:nvSpPr>
        <p:spPr/>
        <p:txBody>
          <a:bodyPr/>
          <a:lstStyle/>
          <a:p>
            <a:r>
              <a:rPr lang="en-GB" dirty="0"/>
              <a:t>Why not just regression?</a:t>
            </a:r>
          </a:p>
        </p:txBody>
      </p:sp>
      <p:graphicFrame>
        <p:nvGraphicFramePr>
          <p:cNvPr id="4" name="Content Placeholder 6">
            <a:extLst>
              <a:ext uri="{FF2B5EF4-FFF2-40B4-BE49-F238E27FC236}">
                <a16:creationId xmlns:a16="http://schemas.microsoft.com/office/drawing/2014/main" id="{146E014E-28D5-46AD-9551-4EBDBD3DCE08}"/>
              </a:ext>
            </a:extLst>
          </p:cNvPr>
          <p:cNvGraphicFramePr>
            <a:graphicFrameLocks/>
          </p:cNvGraphicFramePr>
          <p:nvPr>
            <p:extLst>
              <p:ext uri="{D42A27DB-BD31-4B8C-83A1-F6EECF244321}">
                <p14:modId xmlns:p14="http://schemas.microsoft.com/office/powerpoint/2010/main" val="835064648"/>
              </p:ext>
            </p:extLst>
          </p:nvPr>
        </p:nvGraphicFramePr>
        <p:xfrm>
          <a:off x="497958" y="2747395"/>
          <a:ext cx="11196084" cy="2895600"/>
        </p:xfrm>
        <a:graphic>
          <a:graphicData uri="http://schemas.openxmlformats.org/drawingml/2006/table">
            <a:tbl>
              <a:tblPr firstRow="1" bandRow="1">
                <a:tableStyleId>{5C22544A-7EE6-4342-B048-85BDC9FD1C3A}</a:tableStyleId>
              </a:tblPr>
              <a:tblGrid>
                <a:gridCol w="5598042">
                  <a:extLst>
                    <a:ext uri="{9D8B030D-6E8A-4147-A177-3AD203B41FA5}">
                      <a16:colId xmlns:a16="http://schemas.microsoft.com/office/drawing/2014/main" val="20000"/>
                    </a:ext>
                  </a:extLst>
                </a:gridCol>
                <a:gridCol w="5598042">
                  <a:extLst>
                    <a:ext uri="{9D8B030D-6E8A-4147-A177-3AD203B41FA5}">
                      <a16:colId xmlns:a16="http://schemas.microsoft.com/office/drawing/2014/main" val="20001"/>
                    </a:ext>
                  </a:extLst>
                </a:gridCol>
              </a:tblGrid>
              <a:tr h="370840">
                <a:tc>
                  <a:txBody>
                    <a:bodyPr/>
                    <a:lstStyle/>
                    <a:p>
                      <a:pPr algn="ctr"/>
                      <a:r>
                        <a:rPr lang="en-GB" altLang="en-US" sz="2000" b="1" kern="1200" dirty="0">
                          <a:solidFill>
                            <a:schemeClr val="lt1"/>
                          </a:solidFill>
                          <a:latin typeface="+mn-lt"/>
                          <a:ea typeface="+mn-ea"/>
                          <a:cs typeface="+mn-cs"/>
                        </a:rPr>
                        <a:t>Regression</a:t>
                      </a:r>
                      <a:endParaRPr lang="en-GB" sz="2000" b="1" kern="1200" dirty="0">
                        <a:solidFill>
                          <a:schemeClr val="lt1"/>
                        </a:solidFill>
                        <a:latin typeface="+mn-lt"/>
                        <a:ea typeface="+mn-ea"/>
                        <a:cs typeface="+mn-cs"/>
                      </a:endParaRPr>
                    </a:p>
                  </a:txBody>
                  <a:tcPr/>
                </a:tc>
                <a:tc>
                  <a:txBody>
                    <a:bodyPr/>
                    <a:lstStyle/>
                    <a:p>
                      <a:pPr algn="ctr"/>
                      <a:r>
                        <a:rPr lang="en-GB" sz="2000" dirty="0"/>
                        <a:t>SEM</a:t>
                      </a:r>
                    </a:p>
                  </a:txBody>
                  <a:tcPr/>
                </a:tc>
                <a:extLst>
                  <a:ext uri="{0D108BD9-81ED-4DB2-BD59-A6C34878D82A}">
                    <a16:rowId xmlns:a16="http://schemas.microsoft.com/office/drawing/2014/main" val="10000"/>
                  </a:ext>
                </a:extLst>
              </a:tr>
              <a:tr h="370840">
                <a:tc>
                  <a:txBody>
                    <a:bodyPr/>
                    <a:lstStyle/>
                    <a:p>
                      <a:pPr eaLnBrk="1" hangingPunct="1">
                        <a:lnSpc>
                          <a:spcPct val="90000"/>
                        </a:lnSpc>
                      </a:pPr>
                      <a:r>
                        <a:rPr lang="en-GB" altLang="en-US" sz="2000" dirty="0"/>
                        <a:t>Only 1 endogenous (dependent) variable (Y) hence only 1 error term </a:t>
                      </a:r>
                    </a:p>
                  </a:txBody>
                  <a:tcPr>
                    <a:lnB w="28575"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Several endogenous variables (X3, X4, Y), each with its own error term</a:t>
                      </a:r>
                      <a:endParaRPr lang="en-GB" sz="2000" dirty="0"/>
                    </a:p>
                  </a:txBody>
                  <a:tcP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eaLnBrk="1" hangingPunct="1">
                        <a:lnSpc>
                          <a:spcPct val="90000"/>
                        </a:lnSpc>
                      </a:pPr>
                      <a:r>
                        <a:rPr lang="en-GB" altLang="en-US" sz="2000" dirty="0"/>
                        <a:t>Focus on explanation of individual variation in Y</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Focus on the pathways via which variables influence each other</a:t>
                      </a:r>
                      <a:endParaRPr lang="en-GB" sz="2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eaLnBrk="1" hangingPunct="1">
                        <a:lnSpc>
                          <a:spcPct val="90000"/>
                        </a:lnSpc>
                      </a:pPr>
                      <a:r>
                        <a:rPr lang="en-GB" altLang="en-US" sz="2000" dirty="0"/>
                        <a:t>Uses individual-level data</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GB" altLang="en-US" sz="2000" dirty="0"/>
                        <a:t>Uses aggregate data (correlations/co-variances)</a:t>
                      </a:r>
                      <a:endParaRPr lang="en-GB" sz="2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Yields individual residuals</a:t>
                      </a:r>
                    </a:p>
                  </a:txBody>
                  <a:tcP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Yields aggregate residuals</a:t>
                      </a:r>
                      <a:endParaRPr lang="en-GB" sz="2000" dirty="0"/>
                    </a:p>
                  </a:txBody>
                  <a:tcP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471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FB01-586B-4BFB-9AA3-A42D753F5393}"/>
              </a:ext>
            </a:extLst>
          </p:cNvPr>
          <p:cNvSpPr>
            <a:spLocks noGrp="1"/>
          </p:cNvSpPr>
          <p:nvPr>
            <p:ph type="title"/>
          </p:nvPr>
        </p:nvSpPr>
        <p:spPr/>
        <p:txBody>
          <a:bodyPr/>
          <a:lstStyle/>
          <a:p>
            <a:r>
              <a:rPr lang="en-GB" dirty="0"/>
              <a:t>What is SEM?</a:t>
            </a:r>
          </a:p>
        </p:txBody>
      </p:sp>
      <p:sp>
        <p:nvSpPr>
          <p:cNvPr id="3" name="Content Placeholder 2">
            <a:extLst>
              <a:ext uri="{FF2B5EF4-FFF2-40B4-BE49-F238E27FC236}">
                <a16:creationId xmlns:a16="http://schemas.microsoft.com/office/drawing/2014/main" id="{1ECCFD03-B8AA-4923-879F-AC2ADCFFD939}"/>
              </a:ext>
            </a:extLst>
          </p:cNvPr>
          <p:cNvSpPr>
            <a:spLocks noGrp="1"/>
          </p:cNvSpPr>
          <p:nvPr>
            <p:ph idx="1"/>
          </p:nvPr>
        </p:nvSpPr>
        <p:spPr/>
        <p:txBody>
          <a:bodyPr>
            <a:normAutofit/>
          </a:bodyPr>
          <a:lstStyle/>
          <a:p>
            <a:r>
              <a:rPr lang="en-GB" dirty="0"/>
              <a:t>Structural equation modelling (SEM) is a series of statistical methods that allow complex relationships between one or more independent variables and one or more dependent variables.  </a:t>
            </a:r>
          </a:p>
          <a:p>
            <a:endParaRPr lang="en-GB" dirty="0"/>
          </a:p>
          <a:p>
            <a:r>
              <a:rPr lang="en-GB" dirty="0"/>
              <a:t>The aim of SEM is to model the relationships between variables (rather than the scores of individual cases) in a way that fits empirical observations in a parsimonious manner.</a:t>
            </a:r>
          </a:p>
          <a:p>
            <a:endParaRPr lang="en-GB" dirty="0"/>
          </a:p>
          <a:p>
            <a:r>
              <a:rPr lang="en-GB" dirty="0"/>
              <a:t>SEM is a confirmatory technique</a:t>
            </a:r>
          </a:p>
          <a:p>
            <a:pPr marL="0" indent="0">
              <a:buNone/>
            </a:pPr>
            <a:r>
              <a:rPr lang="en-GB" dirty="0"/>
              <a:t> </a:t>
            </a:r>
          </a:p>
        </p:txBody>
      </p:sp>
    </p:spTree>
    <p:extLst>
      <p:ext uri="{BB962C8B-B14F-4D97-AF65-F5344CB8AC3E}">
        <p14:creationId xmlns:p14="http://schemas.microsoft.com/office/powerpoint/2010/main" val="248062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F1F5-F1E3-43B9-AF7D-3F7B6AB56E14}"/>
              </a:ext>
            </a:extLst>
          </p:cNvPr>
          <p:cNvSpPr>
            <a:spLocks noGrp="1"/>
          </p:cNvSpPr>
          <p:nvPr>
            <p:ph type="title"/>
          </p:nvPr>
        </p:nvSpPr>
        <p:spPr/>
        <p:txBody>
          <a:bodyPr/>
          <a:lstStyle/>
          <a:p>
            <a:r>
              <a:rPr lang="en-GB" altLang="en-US" sz="4800" dirty="0">
                <a:solidFill>
                  <a:schemeClr val="tx1"/>
                </a:solidFill>
              </a:rPr>
              <a:t>Key elements in SEM</a:t>
            </a:r>
          </a:p>
        </p:txBody>
      </p:sp>
      <p:pic>
        <p:nvPicPr>
          <p:cNvPr id="12" name="Picture 11">
            <a:extLst>
              <a:ext uri="{FF2B5EF4-FFF2-40B4-BE49-F238E27FC236}">
                <a16:creationId xmlns:a16="http://schemas.microsoft.com/office/drawing/2014/main" id="{2876CAFB-3788-4EDA-832D-C3D858A1A962}"/>
              </a:ext>
            </a:extLst>
          </p:cNvPr>
          <p:cNvPicPr>
            <a:picLocks noChangeAspect="1"/>
          </p:cNvPicPr>
          <p:nvPr/>
        </p:nvPicPr>
        <p:blipFill>
          <a:blip r:embed="rId2"/>
          <a:stretch>
            <a:fillRect/>
          </a:stretch>
        </p:blipFill>
        <p:spPr>
          <a:xfrm>
            <a:off x="835152" y="1947862"/>
            <a:ext cx="10937346" cy="4090988"/>
          </a:xfrm>
          <a:prstGeom prst="rect">
            <a:avLst/>
          </a:prstGeom>
        </p:spPr>
      </p:pic>
      <p:sp>
        <p:nvSpPr>
          <p:cNvPr id="14" name="TextBox 13">
            <a:extLst>
              <a:ext uri="{FF2B5EF4-FFF2-40B4-BE49-F238E27FC236}">
                <a16:creationId xmlns:a16="http://schemas.microsoft.com/office/drawing/2014/main" id="{AAC61DF1-D4A3-4CC7-9593-03921C65474C}"/>
              </a:ext>
            </a:extLst>
          </p:cNvPr>
          <p:cNvSpPr txBox="1"/>
          <p:nvPr/>
        </p:nvSpPr>
        <p:spPr>
          <a:xfrm>
            <a:off x="6959727" y="6373368"/>
            <a:ext cx="4098798" cy="276999"/>
          </a:xfrm>
          <a:prstGeom prst="rect">
            <a:avLst/>
          </a:prstGeom>
          <a:noFill/>
        </p:spPr>
        <p:txBody>
          <a:bodyPr wrap="square">
            <a:spAutoFit/>
          </a:bodyPr>
          <a:lstStyle/>
          <a:p>
            <a:r>
              <a:rPr lang="en-GB" sz="1200" dirty="0"/>
              <a:t>Source: https://stats.idre.ucla.edu/r/seminars/rsem/</a:t>
            </a:r>
          </a:p>
        </p:txBody>
      </p:sp>
    </p:spTree>
    <p:extLst>
      <p:ext uri="{BB962C8B-B14F-4D97-AF65-F5344CB8AC3E}">
        <p14:creationId xmlns:p14="http://schemas.microsoft.com/office/powerpoint/2010/main" val="36571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A994-670E-4A33-B2EB-AA5C5B34D923}"/>
              </a:ext>
            </a:extLst>
          </p:cNvPr>
          <p:cNvSpPr>
            <a:spLocks noGrp="1"/>
          </p:cNvSpPr>
          <p:nvPr>
            <p:ph type="title"/>
          </p:nvPr>
        </p:nvSpPr>
        <p:spPr/>
        <p:txBody>
          <a:bodyPr/>
          <a:lstStyle/>
          <a:p>
            <a:r>
              <a:rPr lang="en-GB" dirty="0"/>
              <a:t>Basic assumptions </a:t>
            </a:r>
          </a:p>
        </p:txBody>
      </p:sp>
      <p:sp>
        <p:nvSpPr>
          <p:cNvPr id="3" name="Content Placeholder 2">
            <a:extLst>
              <a:ext uri="{FF2B5EF4-FFF2-40B4-BE49-F238E27FC236}">
                <a16:creationId xmlns:a16="http://schemas.microsoft.com/office/drawing/2014/main" id="{43C80608-418A-410F-BFA3-35F2DCB8E598}"/>
              </a:ext>
            </a:extLst>
          </p:cNvPr>
          <p:cNvSpPr>
            <a:spLocks noGrp="1"/>
          </p:cNvSpPr>
          <p:nvPr>
            <p:ph idx="1"/>
          </p:nvPr>
        </p:nvSpPr>
        <p:spPr>
          <a:xfrm>
            <a:off x="1069848" y="2624866"/>
            <a:ext cx="6978777" cy="3547334"/>
          </a:xfrm>
        </p:spPr>
        <p:txBody>
          <a:bodyPr>
            <a:normAutofit/>
          </a:bodyPr>
          <a:lstStyle/>
          <a:p>
            <a:pPr marL="914400" lvl="1" indent="-457200">
              <a:lnSpc>
                <a:spcPct val="150000"/>
              </a:lnSpc>
              <a:buFont typeface="+mj-lt"/>
              <a:buAutoNum type="arabicPeriod"/>
            </a:pPr>
            <a:r>
              <a:rPr lang="en-GB" dirty="0"/>
              <a:t>Sufficient sample size (but how much is enough?)</a:t>
            </a:r>
          </a:p>
          <a:p>
            <a:pPr marL="914400" lvl="1" indent="-457200">
              <a:lnSpc>
                <a:spcPct val="150000"/>
              </a:lnSpc>
              <a:buFont typeface="+mj-lt"/>
              <a:buAutoNum type="arabicPeriod"/>
            </a:pPr>
            <a:r>
              <a:rPr lang="en-GB" dirty="0"/>
              <a:t>Multicollinearity</a:t>
            </a:r>
          </a:p>
          <a:p>
            <a:pPr marL="914400" lvl="1" indent="-457200">
              <a:lnSpc>
                <a:spcPct val="150000"/>
              </a:lnSpc>
              <a:buFont typeface="+mj-lt"/>
              <a:buAutoNum type="arabicPeriod"/>
            </a:pPr>
            <a:r>
              <a:rPr lang="en-GB" dirty="0"/>
              <a:t>Observations are drawn from a continuous and multivariate normal population (always?)</a:t>
            </a:r>
          </a:p>
          <a:p>
            <a:pPr marL="914400" lvl="1" indent="-457200">
              <a:lnSpc>
                <a:spcPct val="150000"/>
              </a:lnSpc>
              <a:buFont typeface="+mj-lt"/>
              <a:buAutoNum type="arabicPeriod"/>
            </a:pPr>
            <a:r>
              <a:rPr lang="en-GB" dirty="0"/>
              <a:t>Complete data (no missing values)</a:t>
            </a:r>
          </a:p>
          <a:p>
            <a:pPr marL="914400" lvl="1" indent="-457200">
              <a:lnSpc>
                <a:spcPct val="150000"/>
              </a:lnSpc>
              <a:buFont typeface="+mj-lt"/>
              <a:buAutoNum type="arabicPeriod"/>
            </a:pPr>
            <a:r>
              <a:rPr lang="en-GB" dirty="0"/>
              <a:t>No influential outliers </a:t>
            </a:r>
          </a:p>
          <a:p>
            <a:pPr marL="914400" lvl="1" indent="-457200">
              <a:lnSpc>
                <a:spcPct val="150000"/>
              </a:lnSpc>
              <a:buFont typeface="+mj-lt"/>
              <a:buAutoNum type="arabicPeriod"/>
            </a:pPr>
            <a:endParaRPr lang="en-GB" dirty="0"/>
          </a:p>
        </p:txBody>
      </p:sp>
      <p:sp>
        <p:nvSpPr>
          <p:cNvPr id="4" name="Oval 3">
            <a:extLst>
              <a:ext uri="{FF2B5EF4-FFF2-40B4-BE49-F238E27FC236}">
                <a16:creationId xmlns:a16="http://schemas.microsoft.com/office/drawing/2014/main" id="{E33A44A8-46D7-40A3-8669-D90319C79921}"/>
              </a:ext>
            </a:extLst>
          </p:cNvPr>
          <p:cNvSpPr/>
          <p:nvPr/>
        </p:nvSpPr>
        <p:spPr>
          <a:xfrm>
            <a:off x="8444305" y="2019301"/>
            <a:ext cx="3295650" cy="27447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 good news is that normality requirements are more flexible depending on the estimation procedure we use</a:t>
            </a:r>
          </a:p>
        </p:txBody>
      </p:sp>
    </p:spTree>
    <p:extLst>
      <p:ext uri="{BB962C8B-B14F-4D97-AF65-F5344CB8AC3E}">
        <p14:creationId xmlns:p14="http://schemas.microsoft.com/office/powerpoint/2010/main" val="347168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1517</TotalTime>
  <Words>924</Words>
  <Application>Microsoft Office PowerPoint</Application>
  <PresentationFormat>Widescreen</PresentationFormat>
  <Paragraphs>126</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vt:lpstr>
      <vt:lpstr>Trebuchet MS</vt:lpstr>
      <vt:lpstr>Wingdings</vt:lpstr>
      <vt:lpstr>Wood Type</vt:lpstr>
      <vt:lpstr>Structural Equation Modelling (SEM) using R</vt:lpstr>
      <vt:lpstr>Agenda</vt:lpstr>
      <vt:lpstr>The problem</vt:lpstr>
      <vt:lpstr>What method can we use?</vt:lpstr>
      <vt:lpstr>Why not just regression? </vt:lpstr>
      <vt:lpstr>Why not just regression?</vt:lpstr>
      <vt:lpstr>What is SEM?</vt:lpstr>
      <vt:lpstr>Key elements in SEM</vt:lpstr>
      <vt:lpstr>Basic assumptions </vt:lpstr>
      <vt:lpstr>Fit indexes </vt:lpstr>
      <vt:lpstr>Cut-off criteria for several global fit indexes </vt:lpstr>
      <vt:lpstr>What if fit indexes do not fit?</vt:lpstr>
      <vt:lpstr>Running SEM in R </vt:lpstr>
      <vt:lpstr>What to report? </vt:lpstr>
      <vt:lpstr>Structural Equation Modelling (SEM) using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Torres</dc:creator>
  <cp:lastModifiedBy>Luis Torres</cp:lastModifiedBy>
  <cp:revision>1</cp:revision>
  <dcterms:created xsi:type="dcterms:W3CDTF">2021-04-14T11:41:42Z</dcterms:created>
  <dcterms:modified xsi:type="dcterms:W3CDTF">2021-04-19T07:06:23Z</dcterms:modified>
</cp:coreProperties>
</file>