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76" r:id="rId4"/>
    <p:sldId id="258" r:id="rId5"/>
    <p:sldId id="259" r:id="rId6"/>
    <p:sldId id="261" r:id="rId7"/>
    <p:sldId id="260" r:id="rId8"/>
    <p:sldId id="262" r:id="rId9"/>
    <p:sldId id="275" r:id="rId10"/>
    <p:sldId id="265" r:id="rId11"/>
    <p:sldId id="269" r:id="rId12"/>
    <p:sldId id="270" r:id="rId13"/>
    <p:sldId id="271" r:id="rId14"/>
    <p:sldId id="272"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96407-824F-44E3-BADB-9714A8933337}" v="78" dt="2021-04-17T16:34:31.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397" autoAdjust="0"/>
  </p:normalViewPr>
  <p:slideViewPr>
    <p:cSldViewPr snapToGrid="0">
      <p:cViewPr varScale="1">
        <p:scale>
          <a:sx n="100" d="100"/>
          <a:sy n="100"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Torres-Retamal" userId="78590904-305b-421f-9aca-1a2173906a37" providerId="ADAL" clId="{F4696407-824F-44E3-BADB-9714A8933337}"/>
    <pc:docChg chg="undo custSel addSld delSld modSld sldOrd">
      <pc:chgData name="Luis Torres-Retamal" userId="78590904-305b-421f-9aca-1a2173906a37" providerId="ADAL" clId="{F4696407-824F-44E3-BADB-9714A8933337}" dt="2021-04-17T16:34:51.142" v="4225" actId="404"/>
      <pc:docMkLst>
        <pc:docMk/>
      </pc:docMkLst>
      <pc:sldChg chg="modSp mod">
        <pc:chgData name="Luis Torres-Retamal" userId="78590904-305b-421f-9aca-1a2173906a37" providerId="ADAL" clId="{F4696407-824F-44E3-BADB-9714A8933337}" dt="2021-04-15T07:06:46.647" v="1555" actId="404"/>
        <pc:sldMkLst>
          <pc:docMk/>
          <pc:sldMk cId="2600070931" sldId="256"/>
        </pc:sldMkLst>
        <pc:spChg chg="mod">
          <ac:chgData name="Luis Torres-Retamal" userId="78590904-305b-421f-9aca-1a2173906a37" providerId="ADAL" clId="{F4696407-824F-44E3-BADB-9714A8933337}" dt="2021-04-15T07:06:46.647" v="1555" actId="404"/>
          <ac:spMkLst>
            <pc:docMk/>
            <pc:sldMk cId="2600070931" sldId="256"/>
            <ac:spMk id="2" creationId="{9CE814DB-88AB-4FBC-900B-843D9AFE9371}"/>
          </ac:spMkLst>
        </pc:spChg>
        <pc:spChg chg="mod">
          <ac:chgData name="Luis Torres-Retamal" userId="78590904-305b-421f-9aca-1a2173906a37" providerId="ADAL" clId="{F4696407-824F-44E3-BADB-9714A8933337}" dt="2021-04-15T06:30:41.764" v="1552"/>
          <ac:spMkLst>
            <pc:docMk/>
            <pc:sldMk cId="2600070931" sldId="256"/>
            <ac:spMk id="3" creationId="{B954435B-511D-4E9F-AAE0-BF74098A5752}"/>
          </ac:spMkLst>
        </pc:spChg>
      </pc:sldChg>
      <pc:sldChg chg="modSp new mod">
        <pc:chgData name="Luis Torres-Retamal" userId="78590904-305b-421f-9aca-1a2173906a37" providerId="ADAL" clId="{F4696407-824F-44E3-BADB-9714A8933337}" dt="2021-04-16T06:40:50.876" v="3827" actId="20577"/>
        <pc:sldMkLst>
          <pc:docMk/>
          <pc:sldMk cId="1391646773" sldId="257"/>
        </pc:sldMkLst>
        <pc:spChg chg="mod">
          <ac:chgData name="Luis Torres-Retamal" userId="78590904-305b-421f-9aca-1a2173906a37" providerId="ADAL" clId="{F4696407-824F-44E3-BADB-9714A8933337}" dt="2021-04-15T06:30:41.764" v="1552"/>
          <ac:spMkLst>
            <pc:docMk/>
            <pc:sldMk cId="1391646773" sldId="257"/>
            <ac:spMk id="2" creationId="{72518508-4ECC-4D59-A0AE-392E5D74CABB}"/>
          </ac:spMkLst>
        </pc:spChg>
        <pc:spChg chg="mod">
          <ac:chgData name="Luis Torres-Retamal" userId="78590904-305b-421f-9aca-1a2173906a37" providerId="ADAL" clId="{F4696407-824F-44E3-BADB-9714A8933337}" dt="2021-04-16T06:40:50.876" v="3827" actId="20577"/>
          <ac:spMkLst>
            <pc:docMk/>
            <pc:sldMk cId="1391646773" sldId="257"/>
            <ac:spMk id="3" creationId="{35E3C25C-A8FB-4995-871C-4CBA245AD112}"/>
          </ac:spMkLst>
        </pc:spChg>
      </pc:sldChg>
      <pc:sldChg chg="modSp new mod">
        <pc:chgData name="Luis Torres-Retamal" userId="78590904-305b-421f-9aca-1a2173906a37" providerId="ADAL" clId="{F4696407-824F-44E3-BADB-9714A8933337}" dt="2021-04-16T07:28:39.815" v="3997" actId="6549"/>
        <pc:sldMkLst>
          <pc:docMk/>
          <pc:sldMk cId="2480622510" sldId="258"/>
        </pc:sldMkLst>
        <pc:spChg chg="mod">
          <ac:chgData name="Luis Torres-Retamal" userId="78590904-305b-421f-9aca-1a2173906a37" providerId="ADAL" clId="{F4696407-824F-44E3-BADB-9714A8933337}" dt="2021-04-15T06:30:41.764" v="1552"/>
          <ac:spMkLst>
            <pc:docMk/>
            <pc:sldMk cId="2480622510" sldId="258"/>
            <ac:spMk id="2" creationId="{6F02FB01-586B-4BFB-9AA3-A42D753F5393}"/>
          </ac:spMkLst>
        </pc:spChg>
        <pc:spChg chg="mod">
          <ac:chgData name="Luis Torres-Retamal" userId="78590904-305b-421f-9aca-1a2173906a37" providerId="ADAL" clId="{F4696407-824F-44E3-BADB-9714A8933337}" dt="2021-04-16T07:28:39.815" v="3997" actId="6549"/>
          <ac:spMkLst>
            <pc:docMk/>
            <pc:sldMk cId="2480622510" sldId="258"/>
            <ac:spMk id="3" creationId="{1ECCFD03-B8AA-4923-879F-AC2ADCFFD939}"/>
          </ac:spMkLst>
        </pc:spChg>
      </pc:sldChg>
      <pc:sldChg chg="addSp delSp modSp new mod">
        <pc:chgData name="Luis Torres-Retamal" userId="78590904-305b-421f-9aca-1a2173906a37" providerId="ADAL" clId="{F4696407-824F-44E3-BADB-9714A8933337}" dt="2021-04-15T07:07:24.734" v="1624" actId="6549"/>
        <pc:sldMkLst>
          <pc:docMk/>
          <pc:sldMk cId="3299329696" sldId="259"/>
        </pc:sldMkLst>
        <pc:spChg chg="mod">
          <ac:chgData name="Luis Torres-Retamal" userId="78590904-305b-421f-9aca-1a2173906a37" providerId="ADAL" clId="{F4696407-824F-44E3-BADB-9714A8933337}" dt="2021-04-15T06:30:41.764" v="1552"/>
          <ac:spMkLst>
            <pc:docMk/>
            <pc:sldMk cId="3299329696" sldId="259"/>
            <ac:spMk id="2" creationId="{AFD2A14C-6448-475F-8C88-16119407E80E}"/>
          </ac:spMkLst>
        </pc:spChg>
        <pc:spChg chg="del">
          <ac:chgData name="Luis Torres-Retamal" userId="78590904-305b-421f-9aca-1a2173906a37" providerId="ADAL" clId="{F4696407-824F-44E3-BADB-9714A8933337}" dt="2021-04-14T13:35:18.796" v="164" actId="478"/>
          <ac:spMkLst>
            <pc:docMk/>
            <pc:sldMk cId="3299329696" sldId="259"/>
            <ac:spMk id="3" creationId="{0DA0405C-F522-4AF5-A1FB-7F767B093595}"/>
          </ac:spMkLst>
        </pc:spChg>
        <pc:spChg chg="add del mod">
          <ac:chgData name="Luis Torres-Retamal" userId="78590904-305b-421f-9aca-1a2173906a37" providerId="ADAL" clId="{F4696407-824F-44E3-BADB-9714A8933337}" dt="2021-04-14T13:37:08.260" v="329" actId="478"/>
          <ac:spMkLst>
            <pc:docMk/>
            <pc:sldMk cId="3299329696" sldId="259"/>
            <ac:spMk id="6" creationId="{01997E2C-546E-4CCF-834F-321DFC2A9AF0}"/>
          </ac:spMkLst>
        </pc:spChg>
        <pc:graphicFrameChg chg="add mod modGraphic">
          <ac:chgData name="Luis Torres-Retamal" userId="78590904-305b-421f-9aca-1a2173906a37" providerId="ADAL" clId="{F4696407-824F-44E3-BADB-9714A8933337}" dt="2021-04-15T07:07:24.734" v="1624" actId="6549"/>
          <ac:graphicFrameMkLst>
            <pc:docMk/>
            <pc:sldMk cId="3299329696" sldId="259"/>
            <ac:graphicFrameMk id="4" creationId="{45AF9FBC-866F-43E8-9830-BE14249EA9E7}"/>
          </ac:graphicFrameMkLst>
        </pc:graphicFrameChg>
      </pc:sldChg>
      <pc:sldChg chg="addSp delSp modSp new mod">
        <pc:chgData name="Luis Torres-Retamal" userId="78590904-305b-421f-9aca-1a2173906a37" providerId="ADAL" clId="{F4696407-824F-44E3-BADB-9714A8933337}" dt="2021-04-15T06:30:41.764" v="1552"/>
        <pc:sldMkLst>
          <pc:docMk/>
          <pc:sldMk cId="2764717412" sldId="260"/>
        </pc:sldMkLst>
        <pc:spChg chg="mod">
          <ac:chgData name="Luis Torres-Retamal" userId="78590904-305b-421f-9aca-1a2173906a37" providerId="ADAL" clId="{F4696407-824F-44E3-BADB-9714A8933337}" dt="2021-04-15T06:30:41.764" v="1552"/>
          <ac:spMkLst>
            <pc:docMk/>
            <pc:sldMk cId="2764717412" sldId="260"/>
            <ac:spMk id="2" creationId="{739E5D35-2ACA-4A07-B1FF-04765CE8A8D9}"/>
          </ac:spMkLst>
        </pc:spChg>
        <pc:spChg chg="del">
          <ac:chgData name="Luis Torres-Retamal" userId="78590904-305b-421f-9aca-1a2173906a37" providerId="ADAL" clId="{F4696407-824F-44E3-BADB-9714A8933337}" dt="2021-04-14T13:44:04.349" v="442" actId="478"/>
          <ac:spMkLst>
            <pc:docMk/>
            <pc:sldMk cId="2764717412" sldId="260"/>
            <ac:spMk id="3" creationId="{63FDD12A-4221-4456-9ADD-EAD652383846}"/>
          </ac:spMkLst>
        </pc:spChg>
        <pc:graphicFrameChg chg="add mod modGraphic">
          <ac:chgData name="Luis Torres-Retamal" userId="78590904-305b-421f-9aca-1a2173906a37" providerId="ADAL" clId="{F4696407-824F-44E3-BADB-9714A8933337}" dt="2021-04-15T06:26:49.894" v="1527" actId="1076"/>
          <ac:graphicFrameMkLst>
            <pc:docMk/>
            <pc:sldMk cId="2764717412" sldId="260"/>
            <ac:graphicFrameMk id="4" creationId="{146E014E-28D5-46AD-9551-4EBDBD3DCE08}"/>
          </ac:graphicFrameMkLst>
        </pc:graphicFrameChg>
      </pc:sldChg>
      <pc:sldChg chg="addSp delSp modSp new mod chgLayout">
        <pc:chgData name="Luis Torres-Retamal" userId="78590904-305b-421f-9aca-1a2173906a37" providerId="ADAL" clId="{F4696407-824F-44E3-BADB-9714A8933337}" dt="2021-04-15T06:30:41.764" v="1552"/>
        <pc:sldMkLst>
          <pc:docMk/>
          <pc:sldMk cId="99010360" sldId="261"/>
        </pc:sldMkLst>
        <pc:spChg chg="del">
          <ac:chgData name="Luis Torres-Retamal" userId="78590904-305b-421f-9aca-1a2173906a37" providerId="ADAL" clId="{F4696407-824F-44E3-BADB-9714A8933337}" dt="2021-04-14T13:46:54.545" v="450" actId="700"/>
          <ac:spMkLst>
            <pc:docMk/>
            <pc:sldMk cId="99010360" sldId="261"/>
            <ac:spMk id="2" creationId="{2260BE0E-5BB3-4600-BBC9-DA7E0C750547}"/>
          </ac:spMkLst>
        </pc:spChg>
        <pc:spChg chg="del">
          <ac:chgData name="Luis Torres-Retamal" userId="78590904-305b-421f-9aca-1a2173906a37" providerId="ADAL" clId="{F4696407-824F-44E3-BADB-9714A8933337}" dt="2021-04-14T13:46:25.756" v="446" actId="478"/>
          <ac:spMkLst>
            <pc:docMk/>
            <pc:sldMk cId="99010360" sldId="261"/>
            <ac:spMk id="3" creationId="{DC71769B-BD25-40CA-8267-75EB14442544}"/>
          </ac:spMkLst>
        </pc:spChg>
        <pc:spChg chg="add mod ord">
          <ac:chgData name="Luis Torres-Retamal" userId="78590904-305b-421f-9aca-1a2173906a37" providerId="ADAL" clId="{F4696407-824F-44E3-BADB-9714A8933337}" dt="2021-04-15T06:30:41.764" v="1552"/>
          <ac:spMkLst>
            <pc:docMk/>
            <pc:sldMk cId="99010360" sldId="261"/>
            <ac:spMk id="6" creationId="{043FC156-A769-4AC5-BFA3-4B867F7708D2}"/>
          </ac:spMkLst>
        </pc:spChg>
        <pc:spChg chg="add mod ord">
          <ac:chgData name="Luis Torres-Retamal" userId="78590904-305b-421f-9aca-1a2173906a37" providerId="ADAL" clId="{F4696407-824F-44E3-BADB-9714A8933337}" dt="2021-04-15T06:30:41.764" v="1552"/>
          <ac:spMkLst>
            <pc:docMk/>
            <pc:sldMk cId="99010360" sldId="261"/>
            <ac:spMk id="7" creationId="{5679E306-08C1-4DC8-B280-D9DBD8437F00}"/>
          </ac:spMkLst>
        </pc:spChg>
        <pc:picChg chg="add mod">
          <ac:chgData name="Luis Torres-Retamal" userId="78590904-305b-421f-9aca-1a2173906a37" providerId="ADAL" clId="{F4696407-824F-44E3-BADB-9714A8933337}" dt="2021-04-14T13:47:05.603" v="457" actId="1076"/>
          <ac:picMkLst>
            <pc:docMk/>
            <pc:sldMk cId="99010360" sldId="261"/>
            <ac:picMk id="4" creationId="{2D3C51AF-9320-499F-8647-3CA09B68B98B}"/>
          </ac:picMkLst>
        </pc:picChg>
        <pc:picChg chg="add mod">
          <ac:chgData name="Luis Torres-Retamal" userId="78590904-305b-421f-9aca-1a2173906a37" providerId="ADAL" clId="{F4696407-824F-44E3-BADB-9714A8933337}" dt="2021-04-14T13:47:07.823" v="458" actId="1076"/>
          <ac:picMkLst>
            <pc:docMk/>
            <pc:sldMk cId="99010360" sldId="261"/>
            <ac:picMk id="5" creationId="{0F9A5861-E31C-438C-90BD-EBE75BB89A6C}"/>
          </ac:picMkLst>
        </pc:picChg>
      </pc:sldChg>
      <pc:sldChg chg="addSp delSp modSp new mod chgLayout">
        <pc:chgData name="Luis Torres-Retamal" userId="78590904-305b-421f-9aca-1a2173906a37" providerId="ADAL" clId="{F4696407-824F-44E3-BADB-9714A8933337}" dt="2021-04-15T08:45:41.259" v="1933" actId="20577"/>
        <pc:sldMkLst>
          <pc:docMk/>
          <pc:sldMk cId="3657193209" sldId="262"/>
        </pc:sldMkLst>
        <pc:spChg chg="mod ord">
          <ac:chgData name="Luis Torres-Retamal" userId="78590904-305b-421f-9aca-1a2173906a37" providerId="ADAL" clId="{F4696407-824F-44E3-BADB-9714A8933337}" dt="2021-04-15T08:45:41.259" v="1933" actId="20577"/>
          <ac:spMkLst>
            <pc:docMk/>
            <pc:sldMk cId="3657193209" sldId="262"/>
            <ac:spMk id="2" creationId="{4618F1F5-F1E3-43B9-AF7D-3F7B6AB56E14}"/>
          </ac:spMkLst>
        </pc:spChg>
        <pc:spChg chg="del">
          <ac:chgData name="Luis Torres-Retamal" userId="78590904-305b-421f-9aca-1a2173906a37" providerId="ADAL" clId="{F4696407-824F-44E3-BADB-9714A8933337}" dt="2021-04-14T13:50:59.082" v="486" actId="478"/>
          <ac:spMkLst>
            <pc:docMk/>
            <pc:sldMk cId="3657193209" sldId="262"/>
            <ac:spMk id="3" creationId="{3AA58F7B-810C-49FD-8989-F0C3F30EF2F1}"/>
          </ac:spMkLst>
        </pc:spChg>
        <pc:spChg chg="add del mod ord">
          <ac:chgData name="Luis Torres-Retamal" userId="78590904-305b-421f-9aca-1a2173906a37" providerId="ADAL" clId="{F4696407-824F-44E3-BADB-9714A8933337}" dt="2021-04-15T08:44:39.764" v="1860" actId="478"/>
          <ac:spMkLst>
            <pc:docMk/>
            <pc:sldMk cId="3657193209" sldId="262"/>
            <ac:spMk id="4" creationId="{4A43CCA1-2F26-41E2-B76C-E39F4D81422F}"/>
          </ac:spMkLst>
        </pc:spChg>
        <pc:spChg chg="add del mod">
          <ac:chgData name="Luis Torres-Retamal" userId="78590904-305b-421f-9aca-1a2173906a37" providerId="ADAL" clId="{F4696407-824F-44E3-BADB-9714A8933337}" dt="2021-04-14T14:36:57.342" v="1160" actId="478"/>
          <ac:spMkLst>
            <pc:docMk/>
            <pc:sldMk cId="3657193209" sldId="262"/>
            <ac:spMk id="6" creationId="{83C34831-801C-4A02-9E39-1A0C3D49C474}"/>
          </ac:spMkLst>
        </pc:spChg>
        <pc:spChg chg="add del mod">
          <ac:chgData name="Luis Torres-Retamal" userId="78590904-305b-421f-9aca-1a2173906a37" providerId="ADAL" clId="{F4696407-824F-44E3-BADB-9714A8933337}" dt="2021-04-15T08:44:38.075" v="1859" actId="478"/>
          <ac:spMkLst>
            <pc:docMk/>
            <pc:sldMk cId="3657193209" sldId="262"/>
            <ac:spMk id="8" creationId="{65EFCB09-7329-4AF2-B201-06A8A99F69C3}"/>
          </ac:spMkLst>
        </pc:spChg>
        <pc:spChg chg="add del mod">
          <ac:chgData name="Luis Torres-Retamal" userId="78590904-305b-421f-9aca-1a2173906a37" providerId="ADAL" clId="{F4696407-824F-44E3-BADB-9714A8933337}" dt="2021-04-15T08:44:43.173" v="1861" actId="478"/>
          <ac:spMkLst>
            <pc:docMk/>
            <pc:sldMk cId="3657193209" sldId="262"/>
            <ac:spMk id="10" creationId="{AEDF69DF-8A86-41F5-A192-61342A34F19B}"/>
          </ac:spMkLst>
        </pc:spChg>
        <pc:spChg chg="add mod">
          <ac:chgData name="Luis Torres-Retamal" userId="78590904-305b-421f-9aca-1a2173906a37" providerId="ADAL" clId="{F4696407-824F-44E3-BADB-9714A8933337}" dt="2021-04-15T08:45:21.874" v="1891" actId="1076"/>
          <ac:spMkLst>
            <pc:docMk/>
            <pc:sldMk cId="3657193209" sldId="262"/>
            <ac:spMk id="14" creationId="{AAC61DF1-D4A3-4CC7-9593-03921C65474C}"/>
          </ac:spMkLst>
        </pc:spChg>
        <pc:picChg chg="add del mod">
          <ac:chgData name="Luis Torres-Retamal" userId="78590904-305b-421f-9aca-1a2173906a37" providerId="ADAL" clId="{F4696407-824F-44E3-BADB-9714A8933337}" dt="2021-04-15T08:44:36.866" v="1858" actId="478"/>
          <ac:picMkLst>
            <pc:docMk/>
            <pc:sldMk cId="3657193209" sldId="262"/>
            <ac:picMk id="5" creationId="{2CBC1FCF-0229-4350-82A3-9CBAC30556FD}"/>
          </ac:picMkLst>
        </pc:picChg>
        <pc:picChg chg="add mod">
          <ac:chgData name="Luis Torres-Retamal" userId="78590904-305b-421f-9aca-1a2173906a37" providerId="ADAL" clId="{F4696407-824F-44E3-BADB-9714A8933337}" dt="2021-04-15T08:45:25.273" v="1893" actId="1076"/>
          <ac:picMkLst>
            <pc:docMk/>
            <pc:sldMk cId="3657193209" sldId="262"/>
            <ac:picMk id="12" creationId="{2876CAFB-3788-4EDA-832D-C3D858A1A962}"/>
          </ac:picMkLst>
        </pc:picChg>
      </pc:sldChg>
      <pc:sldChg chg="modSp new del mod ord">
        <pc:chgData name="Luis Torres-Retamal" userId="78590904-305b-421f-9aca-1a2173906a37" providerId="ADAL" clId="{F4696407-824F-44E3-BADB-9714A8933337}" dt="2021-04-15T07:09:33.550" v="1636" actId="47"/>
        <pc:sldMkLst>
          <pc:docMk/>
          <pc:sldMk cId="1883181383" sldId="263"/>
        </pc:sldMkLst>
        <pc:spChg chg="mod">
          <ac:chgData name="Luis Torres-Retamal" userId="78590904-305b-421f-9aca-1a2173906a37" providerId="ADAL" clId="{F4696407-824F-44E3-BADB-9714A8933337}" dt="2021-04-15T06:30:41.764" v="1552"/>
          <ac:spMkLst>
            <pc:docMk/>
            <pc:sldMk cId="1883181383" sldId="263"/>
            <ac:spMk id="2" creationId="{F8BDA91F-62C9-47C1-8F03-E9CD9D0E4267}"/>
          </ac:spMkLst>
        </pc:spChg>
        <pc:spChg chg="mod">
          <ac:chgData name="Luis Torres-Retamal" userId="78590904-305b-421f-9aca-1a2173906a37" providerId="ADAL" clId="{F4696407-824F-44E3-BADB-9714A8933337}" dt="2021-04-15T06:30:41.764" v="1552"/>
          <ac:spMkLst>
            <pc:docMk/>
            <pc:sldMk cId="1883181383" sldId="263"/>
            <ac:spMk id="3" creationId="{401AC7F9-6E12-48E3-8500-B62BA7F5AC05}"/>
          </ac:spMkLst>
        </pc:spChg>
      </pc:sldChg>
      <pc:sldChg chg="addSp modSp new del mod">
        <pc:chgData name="Luis Torres-Retamal" userId="78590904-305b-421f-9aca-1a2173906a37" providerId="ADAL" clId="{F4696407-824F-44E3-BADB-9714A8933337}" dt="2021-04-15T08:44:35.240" v="1857" actId="47"/>
        <pc:sldMkLst>
          <pc:docMk/>
          <pc:sldMk cId="2418610726" sldId="264"/>
        </pc:sldMkLst>
        <pc:spChg chg="mod">
          <ac:chgData name="Luis Torres-Retamal" userId="78590904-305b-421f-9aca-1a2173906a37" providerId="ADAL" clId="{F4696407-824F-44E3-BADB-9714A8933337}" dt="2021-04-15T07:10:48.951" v="1659"/>
          <ac:spMkLst>
            <pc:docMk/>
            <pc:sldMk cId="2418610726" sldId="264"/>
            <ac:spMk id="2" creationId="{5435AA4E-F127-454B-8BDF-698F8A29E17B}"/>
          </ac:spMkLst>
        </pc:spChg>
        <pc:spChg chg="mod">
          <ac:chgData name="Luis Torres-Retamal" userId="78590904-305b-421f-9aca-1a2173906a37" providerId="ADAL" clId="{F4696407-824F-44E3-BADB-9714A8933337}" dt="2021-04-15T07:10:51.805" v="1661" actId="27636"/>
          <ac:spMkLst>
            <pc:docMk/>
            <pc:sldMk cId="2418610726" sldId="264"/>
            <ac:spMk id="3" creationId="{7B9CC77E-6CCA-4ABE-B432-F3855456039C}"/>
          </ac:spMkLst>
        </pc:spChg>
        <pc:picChg chg="add mod">
          <ac:chgData name="Luis Torres-Retamal" userId="78590904-305b-421f-9aca-1a2173906a37" providerId="ADAL" clId="{F4696407-824F-44E3-BADB-9714A8933337}" dt="2021-04-14T14:33:44.120" v="1020"/>
          <ac:picMkLst>
            <pc:docMk/>
            <pc:sldMk cId="2418610726" sldId="264"/>
            <ac:picMk id="4" creationId="{810D8B21-8E3D-4E00-A545-1B37E3E0504D}"/>
          </ac:picMkLst>
        </pc:picChg>
      </pc:sldChg>
      <pc:sldChg chg="modSp new del mod">
        <pc:chgData name="Luis Torres-Retamal" userId="78590904-305b-421f-9aca-1a2173906a37" providerId="ADAL" clId="{F4696407-824F-44E3-BADB-9714A8933337}" dt="2021-04-14T14:44:12.107" v="1201" actId="47"/>
        <pc:sldMkLst>
          <pc:docMk/>
          <pc:sldMk cId="887500284" sldId="265"/>
        </pc:sldMkLst>
        <pc:spChg chg="mod">
          <ac:chgData name="Luis Torres-Retamal" userId="78590904-305b-421f-9aca-1a2173906a37" providerId="ADAL" clId="{F4696407-824F-44E3-BADB-9714A8933337}" dt="2021-04-14T14:43:26.035" v="1200" actId="113"/>
          <ac:spMkLst>
            <pc:docMk/>
            <pc:sldMk cId="887500284" sldId="265"/>
            <ac:spMk id="3" creationId="{CA7041FA-2AB1-49FC-ADA2-23AF697127A7}"/>
          </ac:spMkLst>
        </pc:spChg>
      </pc:sldChg>
      <pc:sldChg chg="addSp modSp new mod modNotesTx">
        <pc:chgData name="Luis Torres-Retamal" userId="78590904-305b-421f-9aca-1a2173906a37" providerId="ADAL" clId="{F4696407-824F-44E3-BADB-9714A8933337}" dt="2021-04-15T10:29:33.633" v="3674" actId="20577"/>
        <pc:sldMkLst>
          <pc:docMk/>
          <pc:sldMk cId="1208315838" sldId="265"/>
        </pc:sldMkLst>
        <pc:spChg chg="mod">
          <ac:chgData name="Luis Torres-Retamal" userId="78590904-305b-421f-9aca-1a2173906a37" providerId="ADAL" clId="{F4696407-824F-44E3-BADB-9714A8933337}" dt="2021-04-15T10:15:16.209" v="2789" actId="20577"/>
          <ac:spMkLst>
            <pc:docMk/>
            <pc:sldMk cId="1208315838" sldId="265"/>
            <ac:spMk id="2" creationId="{FB1CA994-670E-4A33-B2EB-AA5C5B34D923}"/>
          </ac:spMkLst>
        </pc:spChg>
        <pc:spChg chg="mod">
          <ac:chgData name="Luis Torres-Retamal" userId="78590904-305b-421f-9aca-1a2173906a37" providerId="ADAL" clId="{F4696407-824F-44E3-BADB-9714A8933337}" dt="2021-04-15T10:29:33.633" v="3674" actId="20577"/>
          <ac:spMkLst>
            <pc:docMk/>
            <pc:sldMk cId="1208315838" sldId="265"/>
            <ac:spMk id="3" creationId="{43C80608-418A-410F-BFA3-35F2DCB8E598}"/>
          </ac:spMkLst>
        </pc:spChg>
        <pc:spChg chg="add mod">
          <ac:chgData name="Luis Torres-Retamal" userId="78590904-305b-421f-9aca-1a2173906a37" providerId="ADAL" clId="{F4696407-824F-44E3-BADB-9714A8933337}" dt="2021-04-15T10:29:26.738" v="3667" actId="20577"/>
          <ac:spMkLst>
            <pc:docMk/>
            <pc:sldMk cId="1208315838" sldId="265"/>
            <ac:spMk id="4" creationId="{E33A44A8-46D7-40A3-8669-D90319C79921}"/>
          </ac:spMkLst>
        </pc:spChg>
      </pc:sldChg>
      <pc:sldChg chg="addSp modSp new del mod ord">
        <pc:chgData name="Luis Torres-Retamal" userId="78590904-305b-421f-9aca-1a2173906a37" providerId="ADAL" clId="{F4696407-824F-44E3-BADB-9714A8933337}" dt="2021-04-15T09:07:18.354" v="1934" actId="47"/>
        <pc:sldMkLst>
          <pc:docMk/>
          <pc:sldMk cId="992483387" sldId="266"/>
        </pc:sldMkLst>
        <pc:spChg chg="mod">
          <ac:chgData name="Luis Torres-Retamal" userId="78590904-305b-421f-9aca-1a2173906a37" providerId="ADAL" clId="{F4696407-824F-44E3-BADB-9714A8933337}" dt="2021-04-15T07:11:45.296" v="1696" actId="20577"/>
          <ac:spMkLst>
            <pc:docMk/>
            <pc:sldMk cId="992483387" sldId="266"/>
            <ac:spMk id="2" creationId="{05539100-F552-4B67-9627-0CF47AA2BF5D}"/>
          </ac:spMkLst>
        </pc:spChg>
        <pc:spChg chg="mod">
          <ac:chgData name="Luis Torres-Retamal" userId="78590904-305b-421f-9aca-1a2173906a37" providerId="ADAL" clId="{F4696407-824F-44E3-BADB-9714A8933337}" dt="2021-04-15T07:11:57.291" v="1699" actId="6549"/>
          <ac:spMkLst>
            <pc:docMk/>
            <pc:sldMk cId="992483387" sldId="266"/>
            <ac:spMk id="3" creationId="{6091936F-1DE6-4370-9B27-931367BAC7EE}"/>
          </ac:spMkLst>
        </pc:spChg>
        <pc:picChg chg="add mod">
          <ac:chgData name="Luis Torres-Retamal" userId="78590904-305b-421f-9aca-1a2173906a37" providerId="ADAL" clId="{F4696407-824F-44E3-BADB-9714A8933337}" dt="2021-04-14T14:54:57.046" v="1320" actId="1076"/>
          <ac:picMkLst>
            <pc:docMk/>
            <pc:sldMk cId="992483387" sldId="266"/>
            <ac:picMk id="4" creationId="{24B7D310-4AE8-432B-9FD5-0820078A8C79}"/>
          </ac:picMkLst>
        </pc:picChg>
        <pc:picChg chg="add mod">
          <ac:chgData name="Luis Torres-Retamal" userId="78590904-305b-421f-9aca-1a2173906a37" providerId="ADAL" clId="{F4696407-824F-44E3-BADB-9714A8933337}" dt="2021-04-14T14:55:00.112" v="1321" actId="1076"/>
          <ac:picMkLst>
            <pc:docMk/>
            <pc:sldMk cId="992483387" sldId="266"/>
            <ac:picMk id="5" creationId="{A8885C97-1556-4F0F-81D3-9DE0767657CA}"/>
          </ac:picMkLst>
        </pc:picChg>
      </pc:sldChg>
      <pc:sldChg chg="modSp new del mod">
        <pc:chgData name="Luis Torres-Retamal" userId="78590904-305b-421f-9aca-1a2173906a37" providerId="ADAL" clId="{F4696407-824F-44E3-BADB-9714A8933337}" dt="2021-04-15T09:07:33.164" v="1935" actId="47"/>
        <pc:sldMkLst>
          <pc:docMk/>
          <pc:sldMk cId="2009518974" sldId="267"/>
        </pc:sldMkLst>
        <pc:spChg chg="mod">
          <ac:chgData name="Luis Torres-Retamal" userId="78590904-305b-421f-9aca-1a2173906a37" providerId="ADAL" clId="{F4696407-824F-44E3-BADB-9714A8933337}" dt="2021-04-15T06:30:41.764" v="1552"/>
          <ac:spMkLst>
            <pc:docMk/>
            <pc:sldMk cId="2009518974" sldId="267"/>
            <ac:spMk id="2" creationId="{4329599D-64CF-4875-9F59-77A3C4301A21}"/>
          </ac:spMkLst>
        </pc:spChg>
        <pc:spChg chg="mod">
          <ac:chgData name="Luis Torres-Retamal" userId="78590904-305b-421f-9aca-1a2173906a37" providerId="ADAL" clId="{F4696407-824F-44E3-BADB-9714A8933337}" dt="2021-04-15T07:13:01.177" v="1702" actId="207"/>
          <ac:spMkLst>
            <pc:docMk/>
            <pc:sldMk cId="2009518974" sldId="267"/>
            <ac:spMk id="3" creationId="{66491D12-20C0-4A43-B4D3-D5F75DDD70B3}"/>
          </ac:spMkLst>
        </pc:spChg>
      </pc:sldChg>
      <pc:sldChg chg="modSp new del mod ord">
        <pc:chgData name="Luis Torres-Retamal" userId="78590904-305b-421f-9aca-1a2173906a37" providerId="ADAL" clId="{F4696407-824F-44E3-BADB-9714A8933337}" dt="2021-04-15T10:13:44.775" v="2571" actId="47"/>
        <pc:sldMkLst>
          <pc:docMk/>
          <pc:sldMk cId="31113730" sldId="268"/>
        </pc:sldMkLst>
        <pc:spChg chg="mod">
          <ac:chgData name="Luis Torres-Retamal" userId="78590904-305b-421f-9aca-1a2173906a37" providerId="ADAL" clId="{F4696407-824F-44E3-BADB-9714A8933337}" dt="2021-04-15T09:07:46.152" v="1936"/>
          <ac:spMkLst>
            <pc:docMk/>
            <pc:sldMk cId="31113730" sldId="268"/>
            <ac:spMk id="2" creationId="{3B3BC0A5-D541-4608-A0CB-B714C531FC27}"/>
          </ac:spMkLst>
        </pc:spChg>
        <pc:spChg chg="mod">
          <ac:chgData name="Luis Torres-Retamal" userId="78590904-305b-421f-9aca-1a2173906a37" providerId="ADAL" clId="{F4696407-824F-44E3-BADB-9714A8933337}" dt="2021-04-15T09:08:18.379" v="2023" actId="313"/>
          <ac:spMkLst>
            <pc:docMk/>
            <pc:sldMk cId="31113730" sldId="268"/>
            <ac:spMk id="3" creationId="{DFAB27ED-BA15-4502-B302-F21C25009E7E}"/>
          </ac:spMkLst>
        </pc:spChg>
      </pc:sldChg>
      <pc:sldChg chg="addSp delSp modSp new mod modClrScheme chgLayout">
        <pc:chgData name="Luis Torres-Retamal" userId="78590904-305b-421f-9aca-1a2173906a37" providerId="ADAL" clId="{F4696407-824F-44E3-BADB-9714A8933337}" dt="2021-04-15T09:23:07.675" v="2242" actId="1076"/>
        <pc:sldMkLst>
          <pc:docMk/>
          <pc:sldMk cId="1038994779" sldId="269"/>
        </pc:sldMkLst>
        <pc:spChg chg="del mod">
          <ac:chgData name="Luis Torres-Retamal" userId="78590904-305b-421f-9aca-1a2173906a37" providerId="ADAL" clId="{F4696407-824F-44E3-BADB-9714A8933337}" dt="2021-04-15T09:09:18.392" v="2026" actId="700"/>
          <ac:spMkLst>
            <pc:docMk/>
            <pc:sldMk cId="1038994779" sldId="269"/>
            <ac:spMk id="2" creationId="{5D4A3AC7-74FE-4B64-A044-38A114A3DC65}"/>
          </ac:spMkLst>
        </pc:spChg>
        <pc:spChg chg="mod ord">
          <ac:chgData name="Luis Torres-Retamal" userId="78590904-305b-421f-9aca-1a2173906a37" providerId="ADAL" clId="{F4696407-824F-44E3-BADB-9714A8933337}" dt="2021-04-15T09:19:05.006" v="2124" actId="27636"/>
          <ac:spMkLst>
            <pc:docMk/>
            <pc:sldMk cId="1038994779" sldId="269"/>
            <ac:spMk id="3" creationId="{AC5DBFD9-68D0-4E96-A251-13231383804C}"/>
          </ac:spMkLst>
        </pc:spChg>
        <pc:spChg chg="add mod ord">
          <ac:chgData name="Luis Torres-Retamal" userId="78590904-305b-421f-9aca-1a2173906a37" providerId="ADAL" clId="{F4696407-824F-44E3-BADB-9714A8933337}" dt="2021-04-15T09:19:04.980" v="2122" actId="700"/>
          <ac:spMkLst>
            <pc:docMk/>
            <pc:sldMk cId="1038994779" sldId="269"/>
            <ac:spMk id="9" creationId="{C63DBCD3-DC89-4CA1-9C4D-6B8FE40E10F8}"/>
          </ac:spMkLst>
        </pc:spChg>
        <pc:spChg chg="add mod ord">
          <ac:chgData name="Luis Torres-Retamal" userId="78590904-305b-421f-9aca-1a2173906a37" providerId="ADAL" clId="{F4696407-824F-44E3-BADB-9714A8933337}" dt="2021-04-15T09:20:28.391" v="2239" actId="20577"/>
          <ac:spMkLst>
            <pc:docMk/>
            <pc:sldMk cId="1038994779" sldId="269"/>
            <ac:spMk id="10" creationId="{3CE50AC5-41D4-4F2B-AE70-BC18BD69727E}"/>
          </ac:spMkLst>
        </pc:spChg>
        <pc:graphicFrameChg chg="add del mod">
          <ac:chgData name="Luis Torres-Retamal" userId="78590904-305b-421f-9aca-1a2173906a37" providerId="ADAL" clId="{F4696407-824F-44E3-BADB-9714A8933337}" dt="2021-04-15T08:15:44.722" v="1704"/>
          <ac:graphicFrameMkLst>
            <pc:docMk/>
            <pc:sldMk cId="1038994779" sldId="269"/>
            <ac:graphicFrameMk id="4" creationId="{CE4703C3-C0AF-4102-924D-B163622F44FD}"/>
          </ac:graphicFrameMkLst>
        </pc:graphicFrameChg>
        <pc:picChg chg="add del mod">
          <ac:chgData name="Luis Torres-Retamal" userId="78590904-305b-421f-9aca-1a2173906a37" providerId="ADAL" clId="{F4696407-824F-44E3-BADB-9714A8933337}" dt="2021-04-15T08:35:00.585" v="1711" actId="21"/>
          <ac:picMkLst>
            <pc:docMk/>
            <pc:sldMk cId="1038994779" sldId="269"/>
            <ac:picMk id="6" creationId="{85A69243-AB22-4F59-A4EB-2E5B97F8008D}"/>
          </ac:picMkLst>
        </pc:picChg>
        <pc:picChg chg="add del mod">
          <ac:chgData name="Luis Torres-Retamal" userId="78590904-305b-421f-9aca-1a2173906a37" providerId="ADAL" clId="{F4696407-824F-44E3-BADB-9714A8933337}" dt="2021-04-15T09:15:04.031" v="2051" actId="478"/>
          <ac:picMkLst>
            <pc:docMk/>
            <pc:sldMk cId="1038994779" sldId="269"/>
            <ac:picMk id="8" creationId="{D7EF5AF7-D7F5-467E-896D-81FDF93E477D}"/>
          </ac:picMkLst>
        </pc:picChg>
        <pc:picChg chg="add mod">
          <ac:chgData name="Luis Torres-Retamal" userId="78590904-305b-421f-9aca-1a2173906a37" providerId="ADAL" clId="{F4696407-824F-44E3-BADB-9714A8933337}" dt="2021-04-15T09:23:07.675" v="2242" actId="1076"/>
          <ac:picMkLst>
            <pc:docMk/>
            <pc:sldMk cId="1038994779" sldId="269"/>
            <ac:picMk id="1026" creationId="{874521AD-B970-4A7E-8A21-EE7F255E51AE}"/>
          </ac:picMkLst>
        </pc:picChg>
      </pc:sldChg>
      <pc:sldChg chg="addSp delSp modSp new mod modClrScheme chgLayout">
        <pc:chgData name="Luis Torres-Retamal" userId="78590904-305b-421f-9aca-1a2173906a37" providerId="ADAL" clId="{F4696407-824F-44E3-BADB-9714A8933337}" dt="2021-04-15T09:23:25.462" v="2249" actId="20577"/>
        <pc:sldMkLst>
          <pc:docMk/>
          <pc:sldMk cId="4124695656" sldId="270"/>
        </pc:sldMkLst>
        <pc:spChg chg="del">
          <ac:chgData name="Luis Torres-Retamal" userId="78590904-305b-421f-9aca-1a2173906a37" providerId="ADAL" clId="{F4696407-824F-44E3-BADB-9714A8933337}" dt="2021-04-15T08:35:05.427" v="1714" actId="478"/>
          <ac:spMkLst>
            <pc:docMk/>
            <pc:sldMk cId="4124695656" sldId="270"/>
            <ac:spMk id="2" creationId="{F08ADCC5-A295-4F72-A475-859942FB9B57}"/>
          </ac:spMkLst>
        </pc:spChg>
        <pc:spChg chg="del">
          <ac:chgData name="Luis Torres-Retamal" userId="78590904-305b-421f-9aca-1a2173906a37" providerId="ADAL" clId="{F4696407-824F-44E3-BADB-9714A8933337}" dt="2021-04-15T08:35:04.267" v="1713" actId="478"/>
          <ac:spMkLst>
            <pc:docMk/>
            <pc:sldMk cId="4124695656" sldId="270"/>
            <ac:spMk id="3" creationId="{C57AC638-7000-424A-BAB3-950E3D43F95B}"/>
          </ac:spMkLst>
        </pc:spChg>
        <pc:spChg chg="add mod">
          <ac:chgData name="Luis Torres-Retamal" userId="78590904-305b-421f-9aca-1a2173906a37" providerId="ADAL" clId="{F4696407-824F-44E3-BADB-9714A8933337}" dt="2021-04-15T08:37:24.465" v="1735" actId="1076"/>
          <ac:spMkLst>
            <pc:docMk/>
            <pc:sldMk cId="4124695656" sldId="270"/>
            <ac:spMk id="6" creationId="{D30C53BD-DF24-4383-91CD-7A43B0F2A312}"/>
          </ac:spMkLst>
        </pc:spChg>
        <pc:spChg chg="add mod ord">
          <ac:chgData name="Luis Torres-Retamal" userId="78590904-305b-421f-9aca-1a2173906a37" providerId="ADAL" clId="{F4696407-824F-44E3-BADB-9714A8933337}" dt="2021-04-15T09:23:25.462" v="2249" actId="20577"/>
          <ac:spMkLst>
            <pc:docMk/>
            <pc:sldMk cId="4124695656" sldId="270"/>
            <ac:spMk id="7" creationId="{189013B9-48B7-4FF6-8397-C144D945E771}"/>
          </ac:spMkLst>
        </pc:spChg>
        <pc:spChg chg="add mod">
          <ac:chgData name="Luis Torres-Retamal" userId="78590904-305b-421f-9aca-1a2173906a37" providerId="ADAL" clId="{F4696407-824F-44E3-BADB-9714A8933337}" dt="2021-04-15T08:39:56.353" v="1856" actId="14100"/>
          <ac:spMkLst>
            <pc:docMk/>
            <pc:sldMk cId="4124695656" sldId="270"/>
            <ac:spMk id="8" creationId="{3C9D223D-DDD0-4D74-9E22-3F05E86FF4E2}"/>
          </ac:spMkLst>
        </pc:spChg>
        <pc:spChg chg="add mod">
          <ac:chgData name="Luis Torres-Retamal" userId="78590904-305b-421f-9aca-1a2173906a37" providerId="ADAL" clId="{F4696407-824F-44E3-BADB-9714A8933337}" dt="2021-04-15T08:39:50.998" v="1854" actId="14100"/>
          <ac:spMkLst>
            <pc:docMk/>
            <pc:sldMk cId="4124695656" sldId="270"/>
            <ac:spMk id="9" creationId="{881C0580-28EA-4BB3-88CE-FFB808979AC2}"/>
          </ac:spMkLst>
        </pc:spChg>
        <pc:spChg chg="add mod">
          <ac:chgData name="Luis Torres-Retamal" userId="78590904-305b-421f-9aca-1a2173906a37" providerId="ADAL" clId="{F4696407-824F-44E3-BADB-9714A8933337}" dt="2021-04-15T08:39:29.384" v="1812" actId="1035"/>
          <ac:spMkLst>
            <pc:docMk/>
            <pc:sldMk cId="4124695656" sldId="270"/>
            <ac:spMk id="10" creationId="{D87C48BE-FC89-4862-88C8-E96C7F78BD4A}"/>
          </ac:spMkLst>
        </pc:spChg>
        <pc:spChg chg="add mod">
          <ac:chgData name="Luis Torres-Retamal" userId="78590904-305b-421f-9aca-1a2173906a37" providerId="ADAL" clId="{F4696407-824F-44E3-BADB-9714A8933337}" dt="2021-04-15T08:39:44.659" v="1852" actId="1037"/>
          <ac:spMkLst>
            <pc:docMk/>
            <pc:sldMk cId="4124695656" sldId="270"/>
            <ac:spMk id="11" creationId="{24C6F344-2A86-448B-AE5F-6C5467ED3ABE}"/>
          </ac:spMkLst>
        </pc:spChg>
        <pc:picChg chg="add mod">
          <ac:chgData name="Luis Torres-Retamal" userId="78590904-305b-421f-9aca-1a2173906a37" providerId="ADAL" clId="{F4696407-824F-44E3-BADB-9714A8933337}" dt="2021-04-15T08:38:56.432" v="1800" actId="1076"/>
          <ac:picMkLst>
            <pc:docMk/>
            <pc:sldMk cId="4124695656" sldId="270"/>
            <ac:picMk id="4" creationId="{C152D1CC-F3A0-4929-83D4-74B470238D2B}"/>
          </ac:picMkLst>
        </pc:picChg>
      </pc:sldChg>
      <pc:sldChg chg="addSp delSp modSp new mod modClrScheme chgLayout">
        <pc:chgData name="Luis Torres-Retamal" userId="78590904-305b-421f-9aca-1a2173906a37" providerId="ADAL" clId="{F4696407-824F-44E3-BADB-9714A8933337}" dt="2021-04-15T10:15:58.522" v="2934" actId="20577"/>
        <pc:sldMkLst>
          <pc:docMk/>
          <pc:sldMk cId="2061366639" sldId="271"/>
        </pc:sldMkLst>
        <pc:spChg chg="mod ord">
          <ac:chgData name="Luis Torres-Retamal" userId="78590904-305b-421f-9aca-1a2173906a37" providerId="ADAL" clId="{F4696407-824F-44E3-BADB-9714A8933337}" dt="2021-04-15T10:07:42.246" v="2341" actId="14100"/>
          <ac:spMkLst>
            <pc:docMk/>
            <pc:sldMk cId="2061366639" sldId="271"/>
            <ac:spMk id="2" creationId="{F4C01141-0E4B-49C0-9D7B-FB06D033CC98}"/>
          </ac:spMkLst>
        </pc:spChg>
        <pc:spChg chg="add del mod ord">
          <ac:chgData name="Luis Torres-Retamal" userId="78590904-305b-421f-9aca-1a2173906a37" providerId="ADAL" clId="{F4696407-824F-44E3-BADB-9714A8933337}" dt="2021-04-15T10:07:30.757" v="2338" actId="700"/>
          <ac:spMkLst>
            <pc:docMk/>
            <pc:sldMk cId="2061366639" sldId="271"/>
            <ac:spMk id="3" creationId="{C2D5FFA1-7714-4011-BA5A-7D713A871235}"/>
          </ac:spMkLst>
        </pc:spChg>
        <pc:spChg chg="add mod ord">
          <ac:chgData name="Luis Torres-Retamal" userId="78590904-305b-421f-9aca-1a2173906a37" providerId="ADAL" clId="{F4696407-824F-44E3-BADB-9714A8933337}" dt="2021-04-15T10:15:58.522" v="2934" actId="20577"/>
          <ac:spMkLst>
            <pc:docMk/>
            <pc:sldMk cId="2061366639" sldId="271"/>
            <ac:spMk id="4" creationId="{C86D3C0F-FCB2-4284-954F-9B1E903D45CE}"/>
          </ac:spMkLst>
        </pc:spChg>
        <pc:spChg chg="add del mod ord">
          <ac:chgData name="Luis Torres-Retamal" userId="78590904-305b-421f-9aca-1a2173906a37" providerId="ADAL" clId="{F4696407-824F-44E3-BADB-9714A8933337}" dt="2021-04-15T10:07:39.137" v="2340" actId="478"/>
          <ac:spMkLst>
            <pc:docMk/>
            <pc:sldMk cId="2061366639" sldId="271"/>
            <ac:spMk id="5" creationId="{9C4B9496-1276-437B-AB90-26B703D1A29F}"/>
          </ac:spMkLst>
        </pc:spChg>
        <pc:picChg chg="add mod">
          <ac:chgData name="Luis Torres-Retamal" userId="78590904-305b-421f-9aca-1a2173906a37" providerId="ADAL" clId="{F4696407-824F-44E3-BADB-9714A8933337}" dt="2021-04-15T09:25:17.153" v="2314" actId="1076"/>
          <ac:picMkLst>
            <pc:docMk/>
            <pc:sldMk cId="2061366639" sldId="271"/>
            <ac:picMk id="3074" creationId="{5F5E7426-EDF0-4F08-B1DF-6B18A73A295D}"/>
          </ac:picMkLst>
        </pc:picChg>
      </pc:sldChg>
      <pc:sldChg chg="addSp delSp modSp new mod ord modClrScheme chgLayout">
        <pc:chgData name="Luis Torres-Retamal" userId="78590904-305b-421f-9aca-1a2173906a37" providerId="ADAL" clId="{F4696407-824F-44E3-BADB-9714A8933337}" dt="2021-04-15T10:19:52.601" v="3045" actId="1076"/>
        <pc:sldMkLst>
          <pc:docMk/>
          <pc:sldMk cId="3808080503" sldId="272"/>
        </pc:sldMkLst>
        <pc:spChg chg="mod ord">
          <ac:chgData name="Luis Torres-Retamal" userId="78590904-305b-421f-9aca-1a2173906a37" providerId="ADAL" clId="{F4696407-824F-44E3-BADB-9714A8933337}" dt="2021-04-15T10:17:24.274" v="2938" actId="700"/>
          <ac:spMkLst>
            <pc:docMk/>
            <pc:sldMk cId="3808080503" sldId="272"/>
            <ac:spMk id="2" creationId="{AE8DD15F-5D9E-4815-BEC3-8BEE8AD4E380}"/>
          </ac:spMkLst>
        </pc:spChg>
        <pc:spChg chg="add del mod ord">
          <ac:chgData name="Luis Torres-Retamal" userId="78590904-305b-421f-9aca-1a2173906a37" providerId="ADAL" clId="{F4696407-824F-44E3-BADB-9714A8933337}" dt="2021-04-15T10:17:24.274" v="2938" actId="700"/>
          <ac:spMkLst>
            <pc:docMk/>
            <pc:sldMk cId="3808080503" sldId="272"/>
            <ac:spMk id="3" creationId="{E9C25EF8-0986-41E4-BA14-6CCBB03BAA26}"/>
          </ac:spMkLst>
        </pc:spChg>
        <pc:spChg chg="add mod ord">
          <ac:chgData name="Luis Torres-Retamal" userId="78590904-305b-421f-9aca-1a2173906a37" providerId="ADAL" clId="{F4696407-824F-44E3-BADB-9714A8933337}" dt="2021-04-15T10:18:43.177" v="3028" actId="20577"/>
          <ac:spMkLst>
            <pc:docMk/>
            <pc:sldMk cId="3808080503" sldId="272"/>
            <ac:spMk id="4" creationId="{87F96477-8883-424D-8D84-03EC276FEF74}"/>
          </ac:spMkLst>
        </pc:spChg>
        <pc:spChg chg="add del mod ord">
          <ac:chgData name="Luis Torres-Retamal" userId="78590904-305b-421f-9aca-1a2173906a37" providerId="ADAL" clId="{F4696407-824F-44E3-BADB-9714A8933337}" dt="2021-04-15T10:17:27.439" v="2939" actId="478"/>
          <ac:spMkLst>
            <pc:docMk/>
            <pc:sldMk cId="3808080503" sldId="272"/>
            <ac:spMk id="5" creationId="{3A131039-A175-4112-A5E4-6959B805A1D2}"/>
          </ac:spMkLst>
        </pc:spChg>
        <pc:spChg chg="add del">
          <ac:chgData name="Luis Torres-Retamal" userId="78590904-305b-421f-9aca-1a2173906a37" providerId="ADAL" clId="{F4696407-824F-44E3-BADB-9714A8933337}" dt="2021-04-15T10:19:02.325" v="3032"/>
          <ac:spMkLst>
            <pc:docMk/>
            <pc:sldMk cId="3808080503" sldId="272"/>
            <ac:spMk id="6" creationId="{2AF59ED3-B285-4E6C-B055-B18FAFBCAB3D}"/>
          </ac:spMkLst>
        </pc:spChg>
        <pc:spChg chg="add del mod">
          <ac:chgData name="Luis Torres-Retamal" userId="78590904-305b-421f-9aca-1a2173906a37" providerId="ADAL" clId="{F4696407-824F-44E3-BADB-9714A8933337}" dt="2021-04-15T10:19:27.656" v="3041" actId="478"/>
          <ac:spMkLst>
            <pc:docMk/>
            <pc:sldMk cId="3808080503" sldId="272"/>
            <ac:spMk id="10" creationId="{D733C41E-59A7-408D-9F5E-AE7AB9DE9CB9}"/>
          </ac:spMkLst>
        </pc:spChg>
        <pc:picChg chg="add del mod">
          <ac:chgData name="Luis Torres-Retamal" userId="78590904-305b-421f-9aca-1a2173906a37" providerId="ADAL" clId="{F4696407-824F-44E3-BADB-9714A8933337}" dt="2021-04-15T10:19:17.135" v="3038" actId="478"/>
          <ac:picMkLst>
            <pc:docMk/>
            <pc:sldMk cId="3808080503" sldId="272"/>
            <ac:picMk id="7" creationId="{CF83EA0D-E390-4429-B20D-749663DA34CC}"/>
          </ac:picMkLst>
        </pc:picChg>
        <pc:picChg chg="del">
          <ac:chgData name="Luis Torres-Retamal" userId="78590904-305b-421f-9aca-1a2173906a37" providerId="ADAL" clId="{F4696407-824F-44E3-BADB-9714A8933337}" dt="2021-04-15T10:19:16.760" v="3037" actId="478"/>
          <ac:picMkLst>
            <pc:docMk/>
            <pc:sldMk cId="3808080503" sldId="272"/>
            <ac:picMk id="8" creationId="{66E20A52-6EDA-46AD-9936-D08FB24927A4}"/>
          </ac:picMkLst>
        </pc:picChg>
        <pc:picChg chg="del">
          <ac:chgData name="Luis Torres-Retamal" userId="78590904-305b-421f-9aca-1a2173906a37" providerId="ADAL" clId="{F4696407-824F-44E3-BADB-9714A8933337}" dt="2021-04-15T10:19:16.296" v="3036" actId="478"/>
          <ac:picMkLst>
            <pc:docMk/>
            <pc:sldMk cId="3808080503" sldId="272"/>
            <ac:picMk id="9" creationId="{25E740FF-695A-49CE-B40A-A7FC37983061}"/>
          </ac:picMkLst>
        </pc:picChg>
        <pc:picChg chg="add mod">
          <ac:chgData name="Luis Torres-Retamal" userId="78590904-305b-421f-9aca-1a2173906a37" providerId="ADAL" clId="{F4696407-824F-44E3-BADB-9714A8933337}" dt="2021-04-15T10:18:45.916" v="3030" actId="1076"/>
          <ac:picMkLst>
            <pc:docMk/>
            <pc:sldMk cId="3808080503" sldId="272"/>
            <ac:picMk id="4098" creationId="{6E0A3F69-3574-4A00-AE4F-319223BFD324}"/>
          </ac:picMkLst>
        </pc:picChg>
        <pc:picChg chg="add mod">
          <ac:chgData name="Luis Torres-Retamal" userId="78590904-305b-421f-9aca-1a2173906a37" providerId="ADAL" clId="{F4696407-824F-44E3-BADB-9714A8933337}" dt="2021-04-15T10:19:52.601" v="3045" actId="1076"/>
          <ac:picMkLst>
            <pc:docMk/>
            <pc:sldMk cId="3808080503" sldId="272"/>
            <ac:picMk id="4104" creationId="{75422F2F-329E-488C-A9DA-0E479CA57208}"/>
          </ac:picMkLst>
        </pc:picChg>
      </pc:sldChg>
      <pc:sldChg chg="addSp modSp new del mod modClrScheme chgLayout">
        <pc:chgData name="Luis Torres-Retamal" userId="78590904-305b-421f-9aca-1a2173906a37" providerId="ADAL" clId="{F4696407-824F-44E3-BADB-9714A8933337}" dt="2021-04-16T06:57:42.598" v="3943" actId="47"/>
        <pc:sldMkLst>
          <pc:docMk/>
          <pc:sldMk cId="2133972312" sldId="273"/>
        </pc:sldMkLst>
        <pc:spChg chg="mod ord">
          <ac:chgData name="Luis Torres-Retamal" userId="78590904-305b-421f-9aca-1a2173906a37" providerId="ADAL" clId="{F4696407-824F-44E3-BADB-9714A8933337}" dt="2021-04-15T10:20:03.637" v="3046" actId="700"/>
          <ac:spMkLst>
            <pc:docMk/>
            <pc:sldMk cId="2133972312" sldId="273"/>
            <ac:spMk id="2" creationId="{F16F1F8C-F98D-4B4E-85EE-CFF48A7A809E}"/>
          </ac:spMkLst>
        </pc:spChg>
        <pc:spChg chg="add mod ord">
          <ac:chgData name="Luis Torres-Retamal" userId="78590904-305b-421f-9aca-1a2173906a37" providerId="ADAL" clId="{F4696407-824F-44E3-BADB-9714A8933337}" dt="2021-04-15T10:28:28.346" v="3661" actId="20577"/>
          <ac:spMkLst>
            <pc:docMk/>
            <pc:sldMk cId="2133972312" sldId="273"/>
            <ac:spMk id="3" creationId="{F93CF31C-3C1E-47EC-8F64-210842AEE756}"/>
          </ac:spMkLst>
        </pc:spChg>
      </pc:sldChg>
      <pc:sldChg chg="modSp new del mod">
        <pc:chgData name="Luis Torres-Retamal" userId="78590904-305b-421f-9aca-1a2173906a37" providerId="ADAL" clId="{F4696407-824F-44E3-BADB-9714A8933337}" dt="2021-04-16T07:31:16.145" v="3998" actId="47"/>
        <pc:sldMkLst>
          <pc:docMk/>
          <pc:sldMk cId="2709330904" sldId="274"/>
        </pc:sldMkLst>
        <pc:spChg chg="mod">
          <ac:chgData name="Luis Torres-Retamal" userId="78590904-305b-421f-9aca-1a2173906a37" providerId="ADAL" clId="{F4696407-824F-44E3-BADB-9714A8933337}" dt="2021-04-15T10:31:02.044" v="3700" actId="20577"/>
          <ac:spMkLst>
            <pc:docMk/>
            <pc:sldMk cId="2709330904" sldId="274"/>
            <ac:spMk id="2" creationId="{2EE0577A-F707-46DD-A8FA-637468BAEB66}"/>
          </ac:spMkLst>
        </pc:spChg>
        <pc:spChg chg="mod">
          <ac:chgData name="Luis Torres-Retamal" userId="78590904-305b-421f-9aca-1a2173906a37" providerId="ADAL" clId="{F4696407-824F-44E3-BADB-9714A8933337}" dt="2021-04-15T10:31:22.908" v="3701"/>
          <ac:spMkLst>
            <pc:docMk/>
            <pc:sldMk cId="2709330904" sldId="274"/>
            <ac:spMk id="3" creationId="{9C06E29E-198C-4D3E-A04C-1218DA36568F}"/>
          </ac:spMkLst>
        </pc:spChg>
      </pc:sldChg>
      <pc:sldChg chg="modSp add mod">
        <pc:chgData name="Luis Torres-Retamal" userId="78590904-305b-421f-9aca-1a2173906a37" providerId="ADAL" clId="{F4696407-824F-44E3-BADB-9714A8933337}" dt="2021-04-16T07:06:38.412" v="3987" actId="6549"/>
        <pc:sldMkLst>
          <pc:docMk/>
          <pc:sldMk cId="347168828" sldId="275"/>
        </pc:sldMkLst>
        <pc:spChg chg="mod">
          <ac:chgData name="Luis Torres-Retamal" userId="78590904-305b-421f-9aca-1a2173906a37" providerId="ADAL" clId="{F4696407-824F-44E3-BADB-9714A8933337}" dt="2021-04-16T07:06:38.412" v="3987" actId="6549"/>
          <ac:spMkLst>
            <pc:docMk/>
            <pc:sldMk cId="347168828" sldId="275"/>
            <ac:spMk id="3" creationId="{43C80608-418A-410F-BFA3-35F2DCB8E598}"/>
          </ac:spMkLst>
        </pc:spChg>
      </pc:sldChg>
      <pc:sldChg chg="addSp delSp modSp new mod">
        <pc:chgData name="Luis Torres-Retamal" userId="78590904-305b-421f-9aca-1a2173906a37" providerId="ADAL" clId="{F4696407-824F-44E3-BADB-9714A8933337}" dt="2021-04-17T16:34:51.142" v="4225" actId="404"/>
        <pc:sldMkLst>
          <pc:docMk/>
          <pc:sldMk cId="702447354" sldId="276"/>
        </pc:sldMkLst>
        <pc:spChg chg="mod">
          <ac:chgData name="Luis Torres-Retamal" userId="78590904-305b-421f-9aca-1a2173906a37" providerId="ADAL" clId="{F4696407-824F-44E3-BADB-9714A8933337}" dt="2021-04-16T06:40:59.194" v="3839" actId="20577"/>
          <ac:spMkLst>
            <pc:docMk/>
            <pc:sldMk cId="702447354" sldId="276"/>
            <ac:spMk id="2" creationId="{38CB5C69-9A16-4FB2-BB5A-79C81EE38A40}"/>
          </ac:spMkLst>
        </pc:spChg>
        <pc:spChg chg="add del mod">
          <ac:chgData name="Luis Torres-Retamal" userId="78590904-305b-421f-9aca-1a2173906a37" providerId="ADAL" clId="{F4696407-824F-44E3-BADB-9714A8933337}" dt="2021-04-17T16:28:37.091" v="4078" actId="478"/>
          <ac:spMkLst>
            <pc:docMk/>
            <pc:sldMk cId="702447354" sldId="276"/>
            <ac:spMk id="3" creationId="{4F87AC74-82C6-4BE2-9F46-D9049F7BC750}"/>
          </ac:spMkLst>
        </pc:spChg>
        <pc:spChg chg="del">
          <ac:chgData name="Luis Torres-Retamal" userId="78590904-305b-421f-9aca-1a2173906a37" providerId="ADAL" clId="{F4696407-824F-44E3-BADB-9714A8933337}" dt="2021-04-16T06:41:01.766" v="3840" actId="478"/>
          <ac:spMkLst>
            <pc:docMk/>
            <pc:sldMk cId="702447354" sldId="276"/>
            <ac:spMk id="3" creationId="{E3613D82-8D42-495D-BD71-F651BE9B21E9}"/>
          </ac:spMkLst>
        </pc:spChg>
        <pc:spChg chg="add del mod">
          <ac:chgData name="Luis Torres-Retamal" userId="78590904-305b-421f-9aca-1a2173906a37" providerId="ADAL" clId="{F4696407-824F-44E3-BADB-9714A8933337}" dt="2021-04-17T16:28:37.091" v="4078" actId="478"/>
          <ac:spMkLst>
            <pc:docMk/>
            <pc:sldMk cId="702447354" sldId="276"/>
            <ac:spMk id="4" creationId="{9DFB0AC5-8A29-4BBB-AD9F-0A532A9D8C30}"/>
          </ac:spMkLst>
        </pc:spChg>
        <pc:spChg chg="add del mod">
          <ac:chgData name="Luis Torres-Retamal" userId="78590904-305b-421f-9aca-1a2173906a37" providerId="ADAL" clId="{F4696407-824F-44E3-BADB-9714A8933337}" dt="2021-04-17T16:26:36.542" v="4000" actId="478"/>
          <ac:spMkLst>
            <pc:docMk/>
            <pc:sldMk cId="702447354" sldId="276"/>
            <ac:spMk id="5" creationId="{0D8BC5FD-5BDA-40AD-A120-E2228DF1B025}"/>
          </ac:spMkLst>
        </pc:spChg>
        <pc:spChg chg="add del mod">
          <ac:chgData name="Luis Torres-Retamal" userId="78590904-305b-421f-9aca-1a2173906a37" providerId="ADAL" clId="{F4696407-824F-44E3-BADB-9714A8933337}" dt="2021-04-17T16:28:37.091" v="4078" actId="478"/>
          <ac:spMkLst>
            <pc:docMk/>
            <pc:sldMk cId="702447354" sldId="276"/>
            <ac:spMk id="6" creationId="{F9B69509-4B7B-4D60-B124-BB2CABA34165}"/>
          </ac:spMkLst>
        </pc:spChg>
        <pc:spChg chg="add del mod">
          <ac:chgData name="Luis Torres-Retamal" userId="78590904-305b-421f-9aca-1a2173906a37" providerId="ADAL" clId="{F4696407-824F-44E3-BADB-9714A8933337}" dt="2021-04-17T16:28:37.091" v="4078" actId="478"/>
          <ac:spMkLst>
            <pc:docMk/>
            <pc:sldMk cId="702447354" sldId="276"/>
            <ac:spMk id="14" creationId="{77E8D98D-8C12-4E02-8686-97A5E4B31BA2}"/>
          </ac:spMkLst>
        </pc:spChg>
        <pc:spChg chg="add mod">
          <ac:chgData name="Luis Torres-Retamal" userId="78590904-305b-421f-9aca-1a2173906a37" providerId="ADAL" clId="{F4696407-824F-44E3-BADB-9714A8933337}" dt="2021-04-17T16:34:07.649" v="4205" actId="11530"/>
          <ac:spMkLst>
            <pc:docMk/>
            <pc:sldMk cId="702447354" sldId="276"/>
            <ac:spMk id="15" creationId="{F655DA2C-8A9E-4F93-AE81-6B19263B8EEB}"/>
          </ac:spMkLst>
        </pc:spChg>
        <pc:spChg chg="add mod">
          <ac:chgData name="Luis Torres-Retamal" userId="78590904-305b-421f-9aca-1a2173906a37" providerId="ADAL" clId="{F4696407-824F-44E3-BADB-9714A8933337}" dt="2021-04-17T16:34:51.142" v="4225" actId="404"/>
          <ac:spMkLst>
            <pc:docMk/>
            <pc:sldMk cId="702447354" sldId="276"/>
            <ac:spMk id="16" creationId="{186405E1-4872-4472-8F7E-EFFCDE3095FE}"/>
          </ac:spMkLst>
        </pc:spChg>
        <pc:spChg chg="add mod">
          <ac:chgData name="Luis Torres-Retamal" userId="78590904-305b-421f-9aca-1a2173906a37" providerId="ADAL" clId="{F4696407-824F-44E3-BADB-9714A8933337}" dt="2021-04-17T16:34:48.518" v="4223" actId="404"/>
          <ac:spMkLst>
            <pc:docMk/>
            <pc:sldMk cId="702447354" sldId="276"/>
            <ac:spMk id="17" creationId="{AB402A45-C265-49E7-AF46-A7FFBB5F209F}"/>
          </ac:spMkLst>
        </pc:spChg>
        <pc:spChg chg="add mod">
          <ac:chgData name="Luis Torres-Retamal" userId="78590904-305b-421f-9aca-1a2173906a37" providerId="ADAL" clId="{F4696407-824F-44E3-BADB-9714A8933337}" dt="2021-04-17T16:34:44.475" v="4220" actId="404"/>
          <ac:spMkLst>
            <pc:docMk/>
            <pc:sldMk cId="702447354" sldId="276"/>
            <ac:spMk id="18" creationId="{0A53C3EA-6031-4987-BFA2-2E9B30368681}"/>
          </ac:spMkLst>
        </pc:spChg>
        <pc:spChg chg="add mod">
          <ac:chgData name="Luis Torres-Retamal" userId="78590904-305b-421f-9aca-1a2173906a37" providerId="ADAL" clId="{F4696407-824F-44E3-BADB-9714A8933337}" dt="2021-04-17T16:34:39.975" v="4215" actId="404"/>
          <ac:spMkLst>
            <pc:docMk/>
            <pc:sldMk cId="702447354" sldId="276"/>
            <ac:spMk id="19" creationId="{42545532-0F73-4298-8B42-06BD97AC0975}"/>
          </ac:spMkLst>
        </pc:spChg>
        <pc:spChg chg="add del mod">
          <ac:chgData name="Luis Torres-Retamal" userId="78590904-305b-421f-9aca-1a2173906a37" providerId="ADAL" clId="{F4696407-824F-44E3-BADB-9714A8933337}" dt="2021-04-17T16:30:26.274" v="4126" actId="478"/>
          <ac:spMkLst>
            <pc:docMk/>
            <pc:sldMk cId="702447354" sldId="276"/>
            <ac:spMk id="20" creationId="{64340CCF-4C77-4248-92E8-6B7120886D67}"/>
          </ac:spMkLst>
        </pc:spChg>
        <pc:spChg chg="add mod">
          <ac:chgData name="Luis Torres-Retamal" userId="78590904-305b-421f-9aca-1a2173906a37" providerId="ADAL" clId="{F4696407-824F-44E3-BADB-9714A8933337}" dt="2021-04-17T16:34:13.365" v="4206" actId="11530"/>
          <ac:spMkLst>
            <pc:docMk/>
            <pc:sldMk cId="702447354" sldId="276"/>
            <ac:spMk id="21" creationId="{A6B563BE-A51C-4AFD-886F-0FAA058AF2D1}"/>
          </ac:spMkLst>
        </pc:spChg>
        <pc:spChg chg="add del mod">
          <ac:chgData name="Luis Torres-Retamal" userId="78590904-305b-421f-9aca-1a2173906a37" providerId="ADAL" clId="{F4696407-824F-44E3-BADB-9714A8933337}" dt="2021-04-17T16:31:08.454" v="4139" actId="478"/>
          <ac:spMkLst>
            <pc:docMk/>
            <pc:sldMk cId="702447354" sldId="276"/>
            <ac:spMk id="39" creationId="{41AA8A64-2112-4EBA-8E07-F63710CA1694}"/>
          </ac:spMkLst>
        </pc:spChg>
        <pc:spChg chg="add del mod">
          <ac:chgData name="Luis Torres-Retamal" userId="78590904-305b-421f-9aca-1a2173906a37" providerId="ADAL" clId="{F4696407-824F-44E3-BADB-9714A8933337}" dt="2021-04-17T16:31:08.454" v="4139" actId="478"/>
          <ac:spMkLst>
            <pc:docMk/>
            <pc:sldMk cId="702447354" sldId="276"/>
            <ac:spMk id="40" creationId="{5F28A570-A537-4F05-9450-40663E5DE348}"/>
          </ac:spMkLst>
        </pc:spChg>
        <pc:spChg chg="add del mod">
          <ac:chgData name="Luis Torres-Retamal" userId="78590904-305b-421f-9aca-1a2173906a37" providerId="ADAL" clId="{F4696407-824F-44E3-BADB-9714A8933337}" dt="2021-04-17T16:31:08.454" v="4139" actId="478"/>
          <ac:spMkLst>
            <pc:docMk/>
            <pc:sldMk cId="702447354" sldId="276"/>
            <ac:spMk id="41" creationId="{6B5B4541-CE45-4F23-BE1D-8DBB057EB3DF}"/>
          </ac:spMkLst>
        </pc:spChg>
        <pc:spChg chg="add del mod">
          <ac:chgData name="Luis Torres-Retamal" userId="78590904-305b-421f-9aca-1a2173906a37" providerId="ADAL" clId="{F4696407-824F-44E3-BADB-9714A8933337}" dt="2021-04-17T16:31:08.454" v="4139" actId="478"/>
          <ac:spMkLst>
            <pc:docMk/>
            <pc:sldMk cId="702447354" sldId="276"/>
            <ac:spMk id="42" creationId="{9F566D18-E40D-4441-9279-756B34205A74}"/>
          </ac:spMkLst>
        </pc:spChg>
        <pc:spChg chg="add del mod">
          <ac:chgData name="Luis Torres-Retamal" userId="78590904-305b-421f-9aca-1a2173906a37" providerId="ADAL" clId="{F4696407-824F-44E3-BADB-9714A8933337}" dt="2021-04-17T16:30:20.026" v="4122" actId="478"/>
          <ac:spMkLst>
            <pc:docMk/>
            <pc:sldMk cId="702447354" sldId="276"/>
            <ac:spMk id="43" creationId="{58EBAD59-14CE-41DB-90EA-B93182AB4D61}"/>
          </ac:spMkLst>
        </pc:spChg>
        <pc:spChg chg="add del mod">
          <ac:chgData name="Luis Torres-Retamal" userId="78590904-305b-421f-9aca-1a2173906a37" providerId="ADAL" clId="{F4696407-824F-44E3-BADB-9714A8933337}" dt="2021-04-17T16:30:21.641" v="4123" actId="478"/>
          <ac:spMkLst>
            <pc:docMk/>
            <pc:sldMk cId="702447354" sldId="276"/>
            <ac:spMk id="44" creationId="{E1C82E72-95A7-4968-A04E-D7DB8BA74524}"/>
          </ac:spMkLst>
        </pc:spChg>
        <pc:spChg chg="add del mod">
          <ac:chgData name="Luis Torres-Retamal" userId="78590904-305b-421f-9aca-1a2173906a37" providerId="ADAL" clId="{F4696407-824F-44E3-BADB-9714A8933337}" dt="2021-04-17T16:30:22.898" v="4124" actId="478"/>
          <ac:spMkLst>
            <pc:docMk/>
            <pc:sldMk cId="702447354" sldId="276"/>
            <ac:spMk id="45" creationId="{B57CD516-3900-4CCD-927C-099909A7CDBD}"/>
          </ac:spMkLst>
        </pc:spChg>
        <pc:spChg chg="add del mod">
          <ac:chgData name="Luis Torres-Retamal" userId="78590904-305b-421f-9aca-1a2173906a37" providerId="ADAL" clId="{F4696407-824F-44E3-BADB-9714A8933337}" dt="2021-04-17T16:30:24.985" v="4125" actId="478"/>
          <ac:spMkLst>
            <pc:docMk/>
            <pc:sldMk cId="702447354" sldId="276"/>
            <ac:spMk id="46" creationId="{FAB7DC9B-A315-4D88-9CE7-5D65A374527F}"/>
          </ac:spMkLst>
        </pc:spChg>
        <pc:spChg chg="add del mod">
          <ac:chgData name="Luis Torres-Retamal" userId="78590904-305b-421f-9aca-1a2173906a37" providerId="ADAL" clId="{F4696407-824F-44E3-BADB-9714A8933337}" dt="2021-04-17T16:28:50.625" v="4083" actId="478"/>
          <ac:spMkLst>
            <pc:docMk/>
            <pc:sldMk cId="702447354" sldId="276"/>
            <ac:spMk id="47" creationId="{0479DB10-29F9-40B0-9434-4E0D85042924}"/>
          </ac:spMkLst>
        </pc:spChg>
        <pc:spChg chg="add del mod">
          <ac:chgData name="Luis Torres-Retamal" userId="78590904-305b-421f-9aca-1a2173906a37" providerId="ADAL" clId="{F4696407-824F-44E3-BADB-9714A8933337}" dt="2021-04-17T16:28:51.698" v="4084" actId="478"/>
          <ac:spMkLst>
            <pc:docMk/>
            <pc:sldMk cId="702447354" sldId="276"/>
            <ac:spMk id="48" creationId="{FD8BA008-FCA7-4BEA-A76E-649A1409CAFA}"/>
          </ac:spMkLst>
        </pc:spChg>
        <pc:spChg chg="add del mod">
          <ac:chgData name="Luis Torres-Retamal" userId="78590904-305b-421f-9aca-1a2173906a37" providerId="ADAL" clId="{F4696407-824F-44E3-BADB-9714A8933337}" dt="2021-04-17T16:28:52.729" v="4085" actId="478"/>
          <ac:spMkLst>
            <pc:docMk/>
            <pc:sldMk cId="702447354" sldId="276"/>
            <ac:spMk id="49" creationId="{F344A684-B42C-437B-BBA5-9958FE8EF941}"/>
          </ac:spMkLst>
        </pc:spChg>
        <pc:spChg chg="add del mod">
          <ac:chgData name="Luis Torres-Retamal" userId="78590904-305b-421f-9aca-1a2173906a37" providerId="ADAL" clId="{F4696407-824F-44E3-BADB-9714A8933337}" dt="2021-04-17T16:28:54.209" v="4086" actId="478"/>
          <ac:spMkLst>
            <pc:docMk/>
            <pc:sldMk cId="702447354" sldId="276"/>
            <ac:spMk id="50" creationId="{964C15D3-CE6B-40ED-9E96-CF00094460D4}"/>
          </ac:spMkLst>
        </pc:spChg>
        <pc:spChg chg="add del mod">
          <ac:chgData name="Luis Torres-Retamal" userId="78590904-305b-421f-9aca-1a2173906a37" providerId="ADAL" clId="{F4696407-824F-44E3-BADB-9714A8933337}" dt="2021-04-17T16:28:47.770" v="4081" actId="478"/>
          <ac:spMkLst>
            <pc:docMk/>
            <pc:sldMk cId="702447354" sldId="276"/>
            <ac:spMk id="51" creationId="{5FC60EB1-BA47-4668-812D-C9632004796F}"/>
          </ac:spMkLst>
        </pc:spChg>
        <pc:spChg chg="add del mod">
          <ac:chgData name="Luis Torres-Retamal" userId="78590904-305b-421f-9aca-1a2173906a37" providerId="ADAL" clId="{F4696407-824F-44E3-BADB-9714A8933337}" dt="2021-04-17T16:28:49.874" v="4082" actId="478"/>
          <ac:spMkLst>
            <pc:docMk/>
            <pc:sldMk cId="702447354" sldId="276"/>
            <ac:spMk id="52" creationId="{FFC2914E-5B40-4DDB-86D9-3994196C52F8}"/>
          </ac:spMkLst>
        </pc:spChg>
        <pc:grpChg chg="add del mod">
          <ac:chgData name="Luis Torres-Retamal" userId="78590904-305b-421f-9aca-1a2173906a37" providerId="ADAL" clId="{F4696407-824F-44E3-BADB-9714A8933337}" dt="2021-04-17T16:33:43.862" v="4203" actId="478"/>
          <ac:grpSpMkLst>
            <pc:docMk/>
            <pc:sldMk cId="702447354" sldId="276"/>
            <ac:grpSpMk id="32" creationId="{9A478C0A-0345-47BA-B4F7-F1A097359FB7}"/>
          </ac:grpSpMkLst>
        </pc:grpChg>
        <pc:cxnChg chg="add del mod">
          <ac:chgData name="Luis Torres-Retamal" userId="78590904-305b-421f-9aca-1a2173906a37" providerId="ADAL" clId="{F4696407-824F-44E3-BADB-9714A8933337}" dt="2021-04-17T16:28:37.091" v="4078" actId="478"/>
          <ac:cxnSpMkLst>
            <pc:docMk/>
            <pc:sldMk cId="702447354" sldId="276"/>
            <ac:cxnSpMk id="7" creationId="{210CB3AE-4652-4A11-86BF-EB8D6D144836}"/>
          </ac:cxnSpMkLst>
        </pc:cxnChg>
        <pc:cxnChg chg="add del mod">
          <ac:chgData name="Luis Torres-Retamal" userId="78590904-305b-421f-9aca-1a2173906a37" providerId="ADAL" clId="{F4696407-824F-44E3-BADB-9714A8933337}" dt="2021-04-17T16:28:37.091" v="4078" actId="478"/>
          <ac:cxnSpMkLst>
            <pc:docMk/>
            <pc:sldMk cId="702447354" sldId="276"/>
            <ac:cxnSpMk id="8" creationId="{0D023984-25DB-4A08-9F85-1DA2728DD616}"/>
          </ac:cxnSpMkLst>
        </pc:cxnChg>
        <pc:cxnChg chg="add del mod">
          <ac:chgData name="Luis Torres-Retamal" userId="78590904-305b-421f-9aca-1a2173906a37" providerId="ADAL" clId="{F4696407-824F-44E3-BADB-9714A8933337}" dt="2021-04-17T16:26:37.545" v="4001" actId="478"/>
          <ac:cxnSpMkLst>
            <pc:docMk/>
            <pc:sldMk cId="702447354" sldId="276"/>
            <ac:cxnSpMk id="9" creationId="{10846841-9CE0-46A0-8A27-29E4FA7165AA}"/>
          </ac:cxnSpMkLst>
        </pc:cxnChg>
        <pc:cxnChg chg="add del mod">
          <ac:chgData name="Luis Torres-Retamal" userId="78590904-305b-421f-9aca-1a2173906a37" providerId="ADAL" clId="{F4696407-824F-44E3-BADB-9714A8933337}" dt="2021-04-17T16:28:37.091" v="4078" actId="478"/>
          <ac:cxnSpMkLst>
            <pc:docMk/>
            <pc:sldMk cId="702447354" sldId="276"/>
            <ac:cxnSpMk id="10" creationId="{D8EB1983-EDAC-4160-AD33-1A8258624663}"/>
          </ac:cxnSpMkLst>
        </pc:cxnChg>
        <pc:cxnChg chg="add del mod">
          <ac:chgData name="Luis Torres-Retamal" userId="78590904-305b-421f-9aca-1a2173906a37" providerId="ADAL" clId="{F4696407-824F-44E3-BADB-9714A8933337}" dt="2021-04-17T16:26:38.304" v="4002" actId="478"/>
          <ac:cxnSpMkLst>
            <pc:docMk/>
            <pc:sldMk cId="702447354" sldId="276"/>
            <ac:cxnSpMk id="11" creationId="{7DD5E59A-C4D3-4FB4-A3DC-ECF0894DF9D5}"/>
          </ac:cxnSpMkLst>
        </pc:cxnChg>
        <pc:cxnChg chg="add mod">
          <ac:chgData name="Luis Torres-Retamal" userId="78590904-305b-421f-9aca-1a2173906a37" providerId="ADAL" clId="{F4696407-824F-44E3-BADB-9714A8933337}" dt="2021-04-17T16:33:55.694" v="4204" actId="1076"/>
          <ac:cxnSpMkLst>
            <pc:docMk/>
            <pc:sldMk cId="702447354" sldId="276"/>
            <ac:cxnSpMk id="22" creationId="{FB5DE478-EE26-47F3-854E-A45C9FD9D04A}"/>
          </ac:cxnSpMkLst>
        </pc:cxnChg>
        <pc:cxnChg chg="add mod">
          <ac:chgData name="Luis Torres-Retamal" userId="78590904-305b-421f-9aca-1a2173906a37" providerId="ADAL" clId="{F4696407-824F-44E3-BADB-9714A8933337}" dt="2021-04-17T16:33:55.694" v="4204" actId="1076"/>
          <ac:cxnSpMkLst>
            <pc:docMk/>
            <pc:sldMk cId="702447354" sldId="276"/>
            <ac:cxnSpMk id="23" creationId="{893CFC9C-0C63-4B6E-A2D6-9CBFD522E2A6}"/>
          </ac:cxnSpMkLst>
        </pc:cxnChg>
        <pc:cxnChg chg="add mod">
          <ac:chgData name="Luis Torres-Retamal" userId="78590904-305b-421f-9aca-1a2173906a37" providerId="ADAL" clId="{F4696407-824F-44E3-BADB-9714A8933337}" dt="2021-04-17T16:33:55.694" v="4204" actId="1076"/>
          <ac:cxnSpMkLst>
            <pc:docMk/>
            <pc:sldMk cId="702447354" sldId="276"/>
            <ac:cxnSpMk id="24" creationId="{D581A0B5-19BC-41B7-9F27-C296FB69D4A8}"/>
          </ac:cxnSpMkLst>
        </pc:cxnChg>
        <pc:cxnChg chg="add mod">
          <ac:chgData name="Luis Torres-Retamal" userId="78590904-305b-421f-9aca-1a2173906a37" providerId="ADAL" clId="{F4696407-824F-44E3-BADB-9714A8933337}" dt="2021-04-17T16:33:55.694" v="4204" actId="1076"/>
          <ac:cxnSpMkLst>
            <pc:docMk/>
            <pc:sldMk cId="702447354" sldId="276"/>
            <ac:cxnSpMk id="25" creationId="{B211A843-FB2A-478D-8D2E-88A90601BCD6}"/>
          </ac:cxnSpMkLst>
        </pc:cxnChg>
        <pc:cxnChg chg="add mod">
          <ac:chgData name="Luis Torres-Retamal" userId="78590904-305b-421f-9aca-1a2173906a37" providerId="ADAL" clId="{F4696407-824F-44E3-BADB-9714A8933337}" dt="2021-04-17T16:33:55.694" v="4204" actId="1076"/>
          <ac:cxnSpMkLst>
            <pc:docMk/>
            <pc:sldMk cId="702447354" sldId="276"/>
            <ac:cxnSpMk id="26" creationId="{1EF82064-A40A-4C8E-9288-1069BE4F4169}"/>
          </ac:cxnSpMkLst>
        </pc:cxnChg>
        <pc:cxnChg chg="add del mod">
          <ac:chgData name="Luis Torres-Retamal" userId="78590904-305b-421f-9aca-1a2173906a37" providerId="ADAL" clId="{F4696407-824F-44E3-BADB-9714A8933337}" dt="2021-04-17T16:30:34.804" v="4129" actId="478"/>
          <ac:cxnSpMkLst>
            <pc:docMk/>
            <pc:sldMk cId="702447354" sldId="276"/>
            <ac:cxnSpMk id="27" creationId="{AC614A62-C6A5-4937-8A03-A34D8269DA5F}"/>
          </ac:cxnSpMkLst>
        </pc:cxnChg>
        <pc:cxnChg chg="add del mod">
          <ac:chgData name="Luis Torres-Retamal" userId="78590904-305b-421f-9aca-1a2173906a37" providerId="ADAL" clId="{F4696407-824F-44E3-BADB-9714A8933337}" dt="2021-04-17T16:30:35.386" v="4130" actId="478"/>
          <ac:cxnSpMkLst>
            <pc:docMk/>
            <pc:sldMk cId="702447354" sldId="276"/>
            <ac:cxnSpMk id="28" creationId="{34D9539E-7F4E-4C4E-B6FC-C5370120D253}"/>
          </ac:cxnSpMkLst>
        </pc:cxnChg>
        <pc:cxnChg chg="add del mod">
          <ac:chgData name="Luis Torres-Retamal" userId="78590904-305b-421f-9aca-1a2173906a37" providerId="ADAL" clId="{F4696407-824F-44E3-BADB-9714A8933337}" dt="2021-04-17T16:30:33.843" v="4128" actId="478"/>
          <ac:cxnSpMkLst>
            <pc:docMk/>
            <pc:sldMk cId="702447354" sldId="276"/>
            <ac:cxnSpMk id="29" creationId="{D8BBB8D5-255A-4B3D-BD52-CC435D65E85A}"/>
          </ac:cxnSpMkLst>
        </pc:cxnChg>
        <pc:cxnChg chg="add del mod">
          <ac:chgData name="Luis Torres-Retamal" userId="78590904-305b-421f-9aca-1a2173906a37" providerId="ADAL" clId="{F4696407-824F-44E3-BADB-9714A8933337}" dt="2021-04-17T16:30:31.720" v="4127" actId="478"/>
          <ac:cxnSpMkLst>
            <pc:docMk/>
            <pc:sldMk cId="702447354" sldId="276"/>
            <ac:cxnSpMk id="30" creationId="{893E7224-419E-4543-BE71-8E2DD855B664}"/>
          </ac:cxnSpMkLst>
        </pc:cxnChg>
        <pc:cxnChg chg="add del mod">
          <ac:chgData name="Luis Torres-Retamal" userId="78590904-305b-421f-9aca-1a2173906a37" providerId="ADAL" clId="{F4696407-824F-44E3-BADB-9714A8933337}" dt="2021-04-17T16:30:37.344" v="4131" actId="478"/>
          <ac:cxnSpMkLst>
            <pc:docMk/>
            <pc:sldMk cId="702447354" sldId="276"/>
            <ac:cxnSpMk id="31" creationId="{DFFC0228-5501-47A6-8FFB-4AC41E9648A6}"/>
          </ac:cxnSpMkLst>
        </pc:cxnChg>
        <pc:cxnChg chg="mod">
          <ac:chgData name="Luis Torres-Retamal" userId="78590904-305b-421f-9aca-1a2173906a37" providerId="ADAL" clId="{F4696407-824F-44E3-BADB-9714A8933337}" dt="2021-04-17T16:28:38.448" v="4079"/>
          <ac:cxnSpMkLst>
            <pc:docMk/>
            <pc:sldMk cId="702447354" sldId="276"/>
            <ac:cxnSpMk id="33" creationId="{D4CA1425-75E5-4AC0-9222-529CF0BB54E7}"/>
          </ac:cxnSpMkLst>
        </pc:cxnChg>
        <pc:cxnChg chg="mod">
          <ac:chgData name="Luis Torres-Retamal" userId="78590904-305b-421f-9aca-1a2173906a37" providerId="ADAL" clId="{F4696407-824F-44E3-BADB-9714A8933337}" dt="2021-04-17T16:28:38.448" v="4079"/>
          <ac:cxnSpMkLst>
            <pc:docMk/>
            <pc:sldMk cId="702447354" sldId="276"/>
            <ac:cxnSpMk id="34" creationId="{66A51370-85E5-486D-9CB2-0AE4A4E9BB76}"/>
          </ac:cxnSpMkLst>
        </pc:cxnChg>
        <pc:cxnChg chg="mod">
          <ac:chgData name="Luis Torres-Retamal" userId="78590904-305b-421f-9aca-1a2173906a37" providerId="ADAL" clId="{F4696407-824F-44E3-BADB-9714A8933337}" dt="2021-04-17T16:28:38.448" v="4079"/>
          <ac:cxnSpMkLst>
            <pc:docMk/>
            <pc:sldMk cId="702447354" sldId="276"/>
            <ac:cxnSpMk id="35" creationId="{16F1FEBC-82F4-4DBB-B47C-EB5CD2A5FFDE}"/>
          </ac:cxnSpMkLst>
        </pc:cxnChg>
        <pc:cxnChg chg="mod">
          <ac:chgData name="Luis Torres-Retamal" userId="78590904-305b-421f-9aca-1a2173906a37" providerId="ADAL" clId="{F4696407-824F-44E3-BADB-9714A8933337}" dt="2021-04-17T16:28:38.448" v="4079"/>
          <ac:cxnSpMkLst>
            <pc:docMk/>
            <pc:sldMk cId="702447354" sldId="276"/>
            <ac:cxnSpMk id="36" creationId="{8F12E859-689A-49C0-B26A-894687BD4318}"/>
          </ac:cxnSpMkLst>
        </pc:cxnChg>
        <pc:cxnChg chg="mod">
          <ac:chgData name="Luis Torres-Retamal" userId="78590904-305b-421f-9aca-1a2173906a37" providerId="ADAL" clId="{F4696407-824F-44E3-BADB-9714A8933337}" dt="2021-04-17T16:28:38.448" v="4079"/>
          <ac:cxnSpMkLst>
            <pc:docMk/>
            <pc:sldMk cId="702447354" sldId="276"/>
            <ac:cxnSpMk id="37" creationId="{90A723B1-701D-43CC-8492-57A1A5606388}"/>
          </ac:cxnSpMkLst>
        </pc:cxnChg>
        <pc:cxnChg chg="mod">
          <ac:chgData name="Luis Torres-Retamal" userId="78590904-305b-421f-9aca-1a2173906a37" providerId="ADAL" clId="{F4696407-824F-44E3-BADB-9714A8933337}" dt="2021-04-17T16:28:38.448" v="4079"/>
          <ac:cxnSpMkLst>
            <pc:docMk/>
            <pc:sldMk cId="702447354" sldId="276"/>
            <ac:cxnSpMk id="38" creationId="{89E77617-3F2D-42E7-8A0E-66955BAB6A88}"/>
          </ac:cxnSpMkLst>
        </pc:cxnChg>
        <pc:cxnChg chg="add mod">
          <ac:chgData name="Luis Torres-Retamal" userId="78590904-305b-421f-9aca-1a2173906a37" providerId="ADAL" clId="{F4696407-824F-44E3-BADB-9714A8933337}" dt="2021-04-17T16:33:55.694" v="4204" actId="1076"/>
          <ac:cxnSpMkLst>
            <pc:docMk/>
            <pc:sldMk cId="702447354" sldId="276"/>
            <ac:cxnSpMk id="56" creationId="{6121EAD9-35E3-4F62-BE54-CC877A5472FC}"/>
          </ac:cxnSpMkLst>
        </pc:cxnChg>
        <pc:cxnChg chg="add mod">
          <ac:chgData name="Luis Torres-Retamal" userId="78590904-305b-421f-9aca-1a2173906a37" providerId="ADAL" clId="{F4696407-824F-44E3-BADB-9714A8933337}" dt="2021-04-17T16:33:55.694" v="4204" actId="1076"/>
          <ac:cxnSpMkLst>
            <pc:docMk/>
            <pc:sldMk cId="702447354" sldId="276"/>
            <ac:cxnSpMk id="58" creationId="{37AB374D-E05D-4AD1-92C3-0DED7A57A161}"/>
          </ac:cxnSpMkLst>
        </pc:cxnChg>
        <pc:cxnChg chg="add mod">
          <ac:chgData name="Luis Torres-Retamal" userId="78590904-305b-421f-9aca-1a2173906a37" providerId="ADAL" clId="{F4696407-824F-44E3-BADB-9714A8933337}" dt="2021-04-17T16:33:55.694" v="4204" actId="1076"/>
          <ac:cxnSpMkLst>
            <pc:docMk/>
            <pc:sldMk cId="702447354" sldId="276"/>
            <ac:cxnSpMk id="60" creationId="{45A4805C-3E97-48B2-A070-110F34DBF76F}"/>
          </ac:cxnSpMkLst>
        </pc:cxnChg>
        <pc:cxnChg chg="add mod">
          <ac:chgData name="Luis Torres-Retamal" userId="78590904-305b-421f-9aca-1a2173906a37" providerId="ADAL" clId="{F4696407-824F-44E3-BADB-9714A8933337}" dt="2021-04-17T16:33:55.694" v="4204" actId="1076"/>
          <ac:cxnSpMkLst>
            <pc:docMk/>
            <pc:sldMk cId="702447354" sldId="276"/>
            <ac:cxnSpMk id="65" creationId="{5989475D-3123-4A6B-AD30-9A4FD9D0BD13}"/>
          </ac:cxnSpMkLst>
        </pc:cxnChg>
      </pc:sldChg>
      <pc:sldChg chg="modSp new mod">
        <pc:chgData name="Luis Torres-Retamal" userId="78590904-305b-421f-9aca-1a2173906a37" providerId="ADAL" clId="{F4696407-824F-44E3-BADB-9714A8933337}" dt="2021-04-16T06:58:36.172" v="3978" actId="27636"/>
        <pc:sldMkLst>
          <pc:docMk/>
          <pc:sldMk cId="3276894008" sldId="277"/>
        </pc:sldMkLst>
        <pc:spChg chg="mod">
          <ac:chgData name="Luis Torres-Retamal" userId="78590904-305b-421f-9aca-1a2173906a37" providerId="ADAL" clId="{F4696407-824F-44E3-BADB-9714A8933337}" dt="2021-04-16T06:57:39.072" v="3942"/>
          <ac:spMkLst>
            <pc:docMk/>
            <pc:sldMk cId="3276894008" sldId="277"/>
            <ac:spMk id="2" creationId="{789256FD-66C3-4381-963A-9E2FCB70889A}"/>
          </ac:spMkLst>
        </pc:spChg>
        <pc:spChg chg="mod">
          <ac:chgData name="Luis Torres-Retamal" userId="78590904-305b-421f-9aca-1a2173906a37" providerId="ADAL" clId="{F4696407-824F-44E3-BADB-9714A8933337}" dt="2021-04-16T06:58:36.172" v="3978" actId="27636"/>
          <ac:spMkLst>
            <pc:docMk/>
            <pc:sldMk cId="3276894008" sldId="277"/>
            <ac:spMk id="3" creationId="{44E93101-65D9-40E0-9C65-FF78A9A4FE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4A31-A700-41AA-8B50-8406416768CA}" type="datetimeFigureOut">
              <a:rPr lang="en-GB" smtClean="0"/>
              <a:t>17/04/2021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A1107-CC3F-49E2-8E7A-87CF6D4BCBFE}" type="slidenum">
              <a:rPr lang="en-GB" smtClean="0"/>
              <a:t>‹#›</a:t>
            </a:fld>
            <a:endParaRPr lang="en-GB"/>
          </a:p>
        </p:txBody>
      </p:sp>
    </p:spTree>
    <p:extLst>
      <p:ext uri="{BB962C8B-B14F-4D97-AF65-F5344CB8AC3E}">
        <p14:creationId xmlns:p14="http://schemas.microsoft.com/office/powerpoint/2010/main" val="258813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4</a:t>
            </a:fld>
            <a:endParaRPr lang="en-GB"/>
          </a:p>
        </p:txBody>
      </p:sp>
    </p:spTree>
    <p:extLst>
      <p:ext uri="{BB962C8B-B14F-4D97-AF65-F5344CB8AC3E}">
        <p14:creationId xmlns:p14="http://schemas.microsoft.com/office/powerpoint/2010/main" val="23903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GB" dirty="0"/>
              <a:t>This assumption is violated in</a:t>
            </a:r>
            <a:r>
              <a:rPr lang="en-GB" baseline="0" dirty="0"/>
              <a:t> the case of clustered sampling with intra-class correlations ≠ 0. In such situations multi-level extensions of SEM have to be used. Similarly, in the case of longitudinal data this assumption is likely to be violated, and models have to include specifications to account for this. </a:t>
            </a:r>
            <a:br>
              <a:rPr lang="en-GB" baseline="0" dirty="0"/>
            </a:br>
            <a:endParaRPr lang="en-GB" baseline="0" dirty="0"/>
          </a:p>
          <a:p>
            <a:pPr marL="228600" indent="-228600">
              <a:buAutoNum type="arabicParenBoth"/>
            </a:pPr>
            <a:r>
              <a:rPr lang="en-GB" dirty="0"/>
              <a:t>This is violated in</a:t>
            </a:r>
            <a:r>
              <a:rPr lang="en-GB" baseline="0" dirty="0"/>
              <a:t> the case where different groups of individual-level cases follow different multivariate distributions, and in the case of (individual-level) outliers.</a:t>
            </a:r>
            <a:br>
              <a:rPr lang="en-GB" baseline="0" dirty="0"/>
            </a:br>
            <a:endParaRPr lang="en-GB" baseline="0" dirty="0"/>
          </a:p>
          <a:p>
            <a:pPr marL="228600" indent="-228600">
              <a:buAutoNum type="arabicParenBoth"/>
            </a:pPr>
            <a:r>
              <a:rPr lang="en-GB" dirty="0"/>
              <a:t>Relatively little is known about the robustness of outcomes for violations of some of these assumptions</a:t>
            </a:r>
            <a:br>
              <a:rPr lang="en-GB" dirty="0"/>
            </a:br>
            <a:endParaRPr lang="en-GB" dirty="0"/>
          </a:p>
          <a:p>
            <a:pPr marL="228600" indent="-228600">
              <a:buAutoNum type="arabicParenBoth"/>
            </a:pPr>
            <a:r>
              <a:rPr lang="en-GB" dirty="0"/>
              <a:t>This assumption is also</a:t>
            </a:r>
            <a:r>
              <a:rPr lang="en-GB" baseline="0" dirty="0"/>
              <a:t> made in standard regression analysis. It is an utterly unrealistic assumption. One of advantage of SEM over regression is that when some of the independent variables in regression become endogenous variables in SEM, the number of variables for which this assumption is made is reduced. </a:t>
            </a:r>
          </a:p>
          <a:p>
            <a:pPr marL="228600" marR="0" indent="-228600" algn="l" defTabSz="914400" rtl="0" eaLnBrk="1" fontAlgn="auto" latinLnBrk="0" hangingPunct="1">
              <a:lnSpc>
                <a:spcPct val="100000"/>
              </a:lnSpc>
              <a:spcBef>
                <a:spcPts val="0"/>
              </a:spcBef>
              <a:spcAft>
                <a:spcPts val="0"/>
              </a:spcAft>
              <a:buClrTx/>
              <a:buSzTx/>
              <a:buFont typeface="+mj-lt"/>
              <a:buAutoNum type="arabicParenR" startAt="5"/>
              <a:tabLst/>
              <a:defRPr/>
            </a:pPr>
            <a:r>
              <a:rPr lang="en-GB" dirty="0"/>
              <a:t>Relatively little is known about the robustness of outcomes for violations of some of these assumptions</a:t>
            </a:r>
            <a:br>
              <a:rPr lang="en-GB" dirty="0"/>
            </a:br>
            <a:endParaRPr lang="en-GB" dirty="0"/>
          </a:p>
          <a:p>
            <a:pPr marL="228600" marR="0" indent="-228600" algn="l" defTabSz="914400" rtl="0" eaLnBrk="1" fontAlgn="auto" latinLnBrk="0" hangingPunct="1">
              <a:lnSpc>
                <a:spcPct val="100000"/>
              </a:lnSpc>
              <a:spcBef>
                <a:spcPts val="0"/>
              </a:spcBef>
              <a:spcAft>
                <a:spcPts val="0"/>
              </a:spcAft>
              <a:buClrTx/>
              <a:buSzTx/>
              <a:buFont typeface="+mj-lt"/>
              <a:buAutoNum type="arabicParenR" startAt="5"/>
              <a:tabLst/>
              <a:defRPr/>
            </a:pPr>
            <a:r>
              <a:rPr lang="en-GB" dirty="0"/>
              <a:t>This is easily violated when</a:t>
            </a:r>
            <a:r>
              <a:rPr lang="en-GB" baseline="0" dirty="0"/>
              <a:t> observed variables are ordered-categorical (e.g., in the case of much survey-based data). The consequences of such violations for the (CFA) measurement part are known and consist in severe risks of </a:t>
            </a:r>
            <a:r>
              <a:rPr lang="en-GB" baseline="0" dirty="0" err="1"/>
              <a:t>overdimensionalisation</a:t>
            </a:r>
            <a:r>
              <a:rPr lang="en-GB" baseline="0" dirty="0"/>
              <a:t> (or unacceptably poor fit of the measurement parts of the model; see van der </a:t>
            </a:r>
            <a:r>
              <a:rPr lang="en-GB" baseline="0" dirty="0" err="1"/>
              <a:t>Eijk</a:t>
            </a:r>
            <a:r>
              <a:rPr lang="en-GB" baseline="0" dirty="0"/>
              <a:t> and Rose 2015). Less is known about the consequences of such violations for the structural part of a model. </a:t>
            </a:r>
            <a:endParaRPr lang="en-GB" dirty="0"/>
          </a:p>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9</a:t>
            </a:fld>
            <a:endParaRPr lang="en-GB"/>
          </a:p>
        </p:txBody>
      </p:sp>
    </p:spTree>
    <p:extLst>
      <p:ext uri="{BB962C8B-B14F-4D97-AF65-F5344CB8AC3E}">
        <p14:creationId xmlns:p14="http://schemas.microsoft.com/office/powerpoint/2010/main" val="429155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GB" dirty="0"/>
              <a:t>This assumption is violated in</a:t>
            </a:r>
            <a:r>
              <a:rPr lang="en-GB" baseline="0" dirty="0"/>
              <a:t> the case of clustered sampling with intra-class correlations ≠ 0. In such situations multi-level extensions of SEM have to be used. Similarly, in the case of longitudinal data this assumption is likely to be violated, and models have to include specifications to account for this. </a:t>
            </a:r>
            <a:br>
              <a:rPr lang="en-GB" baseline="0" dirty="0"/>
            </a:br>
            <a:endParaRPr lang="en-GB" baseline="0" dirty="0"/>
          </a:p>
          <a:p>
            <a:pPr marL="228600" indent="-228600">
              <a:buAutoNum type="arabicParenBoth"/>
            </a:pPr>
            <a:r>
              <a:rPr lang="en-GB" dirty="0"/>
              <a:t>This is violated in</a:t>
            </a:r>
            <a:r>
              <a:rPr lang="en-GB" baseline="0" dirty="0"/>
              <a:t> the case where different groups of individual-level cases follow different multivariate distributions, and in the case of (individual-level) outliers.</a:t>
            </a:r>
            <a:br>
              <a:rPr lang="en-GB" baseline="0" dirty="0"/>
            </a:br>
            <a:endParaRPr lang="en-GB" baseline="0" dirty="0"/>
          </a:p>
          <a:p>
            <a:pPr marL="228600" indent="-228600">
              <a:buAutoNum type="arabicParenBoth"/>
            </a:pPr>
            <a:r>
              <a:rPr lang="en-GB" dirty="0"/>
              <a:t>Relatively little is known about the robustness of outcomes for violations of some of these assumptions</a:t>
            </a:r>
            <a:br>
              <a:rPr lang="en-GB" dirty="0"/>
            </a:br>
            <a:endParaRPr lang="en-GB" dirty="0"/>
          </a:p>
          <a:p>
            <a:pPr marL="228600" indent="-228600">
              <a:buAutoNum type="arabicParenBoth"/>
            </a:pPr>
            <a:r>
              <a:rPr lang="en-GB" dirty="0"/>
              <a:t>This assumption is also</a:t>
            </a:r>
            <a:r>
              <a:rPr lang="en-GB" baseline="0" dirty="0"/>
              <a:t> made in standard regression analysis. It is an utterly unrealistic assumption. One of advantage of SEM over regression is that when some of the independent variables in regression become endogenous variables in SEM, the number of variables for which this assumption is made is reduced. </a:t>
            </a:r>
          </a:p>
          <a:p>
            <a:pPr marL="228600" marR="0" indent="-228600" algn="l" defTabSz="914400" rtl="0" eaLnBrk="1" fontAlgn="auto" latinLnBrk="0" hangingPunct="1">
              <a:lnSpc>
                <a:spcPct val="100000"/>
              </a:lnSpc>
              <a:spcBef>
                <a:spcPts val="0"/>
              </a:spcBef>
              <a:spcAft>
                <a:spcPts val="0"/>
              </a:spcAft>
              <a:buClrTx/>
              <a:buSzTx/>
              <a:buFont typeface="+mj-lt"/>
              <a:buAutoNum type="arabicParenR" startAt="5"/>
              <a:tabLst/>
              <a:defRPr/>
            </a:pPr>
            <a:r>
              <a:rPr lang="en-GB" dirty="0"/>
              <a:t>Relatively little is known about the robustness of outcomes for violations of some of these assumptions</a:t>
            </a:r>
            <a:br>
              <a:rPr lang="en-GB" dirty="0"/>
            </a:br>
            <a:endParaRPr lang="en-GB" dirty="0"/>
          </a:p>
          <a:p>
            <a:pPr marL="228600" marR="0" indent="-228600" algn="l" defTabSz="914400" rtl="0" eaLnBrk="1" fontAlgn="auto" latinLnBrk="0" hangingPunct="1">
              <a:lnSpc>
                <a:spcPct val="100000"/>
              </a:lnSpc>
              <a:spcBef>
                <a:spcPts val="0"/>
              </a:spcBef>
              <a:spcAft>
                <a:spcPts val="0"/>
              </a:spcAft>
              <a:buClrTx/>
              <a:buSzTx/>
              <a:buFont typeface="+mj-lt"/>
              <a:buAutoNum type="arabicParenR" startAt="5"/>
              <a:tabLst/>
              <a:defRPr/>
            </a:pPr>
            <a:r>
              <a:rPr lang="en-GB" dirty="0"/>
              <a:t>This is easily violated when</a:t>
            </a:r>
            <a:r>
              <a:rPr lang="en-GB" baseline="0" dirty="0"/>
              <a:t> observed variables are ordered-categorical (e.g., in the case of much survey-based data). The consequences of such violations for the (CFA) measurement part are known and consist in severe risks of </a:t>
            </a:r>
            <a:r>
              <a:rPr lang="en-GB" baseline="0" dirty="0" err="1"/>
              <a:t>overdimensionalisation</a:t>
            </a:r>
            <a:r>
              <a:rPr lang="en-GB" baseline="0" dirty="0"/>
              <a:t> (or unacceptably poor fit of the measurement parts of the model; see van der </a:t>
            </a:r>
            <a:r>
              <a:rPr lang="en-GB" baseline="0" dirty="0" err="1"/>
              <a:t>Eijk</a:t>
            </a:r>
            <a:r>
              <a:rPr lang="en-GB" baseline="0" dirty="0"/>
              <a:t> and Rose 2015). Less is known about the consequences of such violations for the structural part of a model. </a:t>
            </a:r>
            <a:endParaRPr lang="en-GB" dirty="0"/>
          </a:p>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10</a:t>
            </a:fld>
            <a:endParaRPr lang="en-GB"/>
          </a:p>
        </p:txBody>
      </p:sp>
    </p:spTree>
    <p:extLst>
      <p:ext uri="{BB962C8B-B14F-4D97-AF65-F5344CB8AC3E}">
        <p14:creationId xmlns:p14="http://schemas.microsoft.com/office/powerpoint/2010/main" val="19464690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7951CFCD-2D14-4575-897A-D2E98B17A532}" type="slidenum">
              <a:rPr lang="en-GB" smtClean="0"/>
              <a:t>‹#›</a:t>
            </a:fld>
            <a:endParaRPr lang="en-GB"/>
          </a:p>
        </p:txBody>
      </p:sp>
    </p:spTree>
    <p:extLst>
      <p:ext uri="{BB962C8B-B14F-4D97-AF65-F5344CB8AC3E}">
        <p14:creationId xmlns:p14="http://schemas.microsoft.com/office/powerpoint/2010/main" val="36937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85482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22526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4824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109EDE2-A543-495A-AB9B-BB2A45FC9F00}" type="datetimeFigureOut">
              <a:rPr lang="en-GB" smtClean="0"/>
              <a:t>17/04/2021</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951CFCD-2D14-4575-897A-D2E98B17A532}" type="slidenum">
              <a:rPr lang="en-GB" smtClean="0"/>
              <a:t>‹#›</a:t>
            </a:fld>
            <a:endParaRPr lang="en-GB"/>
          </a:p>
        </p:txBody>
      </p:sp>
    </p:spTree>
    <p:extLst>
      <p:ext uri="{BB962C8B-B14F-4D97-AF65-F5344CB8AC3E}">
        <p14:creationId xmlns:p14="http://schemas.microsoft.com/office/powerpoint/2010/main" val="304179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9EDE2-A543-495A-AB9B-BB2A45FC9F00}" type="datetimeFigureOut">
              <a:rPr lang="en-GB" smtClean="0"/>
              <a:t>17/04/2021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80026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9EDE2-A543-495A-AB9B-BB2A45FC9F00}" type="datetimeFigureOut">
              <a:rPr lang="en-GB" smtClean="0"/>
              <a:t>17/04/2021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55226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9EDE2-A543-495A-AB9B-BB2A45FC9F00}" type="datetimeFigureOut">
              <a:rPr lang="en-GB" smtClean="0"/>
              <a:t>17/04/2021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3323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9EDE2-A543-495A-AB9B-BB2A45FC9F00}" type="datetimeFigureOut">
              <a:rPr lang="en-GB" smtClean="0"/>
              <a:t>17/04/2021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33749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17/04/2021</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3985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17/04/2021</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5417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109EDE2-A543-495A-AB9B-BB2A45FC9F00}" type="datetimeFigureOut">
              <a:rPr lang="en-GB" smtClean="0"/>
              <a:t>17/04/2021</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7951CFCD-2D14-4575-897A-D2E98B17A532}" type="slidenum">
              <a:rPr lang="en-GB" smtClean="0"/>
              <a:t>‹#›</a:t>
            </a:fld>
            <a:endParaRPr lang="en-GB"/>
          </a:p>
        </p:txBody>
      </p:sp>
    </p:spTree>
    <p:extLst>
      <p:ext uri="{BB962C8B-B14F-4D97-AF65-F5344CB8AC3E}">
        <p14:creationId xmlns:p14="http://schemas.microsoft.com/office/powerpoint/2010/main" val="2611313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14DB-88AB-4FBC-900B-843D9AFE9371}"/>
              </a:ext>
            </a:extLst>
          </p:cNvPr>
          <p:cNvSpPr>
            <a:spLocks noGrp="1"/>
          </p:cNvSpPr>
          <p:nvPr>
            <p:ph type="ctrTitle"/>
          </p:nvPr>
        </p:nvSpPr>
        <p:spPr/>
        <p:txBody>
          <a:bodyPr/>
          <a:lstStyle/>
          <a:p>
            <a:r>
              <a:rPr lang="en-GB" sz="5400" dirty="0"/>
              <a:t>Structural Equation Modelling (SEM) using R</a:t>
            </a:r>
          </a:p>
        </p:txBody>
      </p:sp>
      <p:sp>
        <p:nvSpPr>
          <p:cNvPr id="3" name="Subtitle 2">
            <a:extLst>
              <a:ext uri="{FF2B5EF4-FFF2-40B4-BE49-F238E27FC236}">
                <a16:creationId xmlns:a16="http://schemas.microsoft.com/office/drawing/2014/main" id="{B954435B-511D-4E9F-AAE0-BF74098A5752}"/>
              </a:ext>
            </a:extLst>
          </p:cNvPr>
          <p:cNvSpPr>
            <a:spLocks noGrp="1"/>
          </p:cNvSpPr>
          <p:nvPr>
            <p:ph type="subTitle" idx="1"/>
          </p:nvPr>
        </p:nvSpPr>
        <p:spPr/>
        <p:txBody>
          <a:bodyPr>
            <a:normAutofit fontScale="92500" lnSpcReduction="20000"/>
          </a:bodyPr>
          <a:lstStyle/>
          <a:p>
            <a:endParaRPr lang="en-GB" dirty="0"/>
          </a:p>
          <a:p>
            <a:r>
              <a:rPr lang="en-GB" dirty="0"/>
              <a:t>Luis D. Torres, PhD</a:t>
            </a:r>
          </a:p>
          <a:p>
            <a:r>
              <a:rPr lang="en-GB" dirty="0"/>
              <a:t>Nottingham University Business School</a:t>
            </a:r>
          </a:p>
        </p:txBody>
      </p:sp>
    </p:spTree>
    <p:extLst>
      <p:ext uri="{BB962C8B-B14F-4D97-AF65-F5344CB8AC3E}">
        <p14:creationId xmlns:p14="http://schemas.microsoft.com/office/powerpoint/2010/main" val="260007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A994-670E-4A33-B2EB-AA5C5B34D923}"/>
              </a:ext>
            </a:extLst>
          </p:cNvPr>
          <p:cNvSpPr>
            <a:spLocks noGrp="1"/>
          </p:cNvSpPr>
          <p:nvPr>
            <p:ph type="title"/>
          </p:nvPr>
        </p:nvSpPr>
        <p:spPr/>
        <p:txBody>
          <a:bodyPr/>
          <a:lstStyle/>
          <a:p>
            <a:r>
              <a:rPr lang="en-GB" dirty="0"/>
              <a:t>Basic assumptions </a:t>
            </a:r>
          </a:p>
        </p:txBody>
      </p:sp>
      <p:sp>
        <p:nvSpPr>
          <p:cNvPr id="3" name="Content Placeholder 2">
            <a:extLst>
              <a:ext uri="{FF2B5EF4-FFF2-40B4-BE49-F238E27FC236}">
                <a16:creationId xmlns:a16="http://schemas.microsoft.com/office/drawing/2014/main" id="{43C80608-418A-410F-BFA3-35F2DCB8E598}"/>
              </a:ext>
            </a:extLst>
          </p:cNvPr>
          <p:cNvSpPr>
            <a:spLocks noGrp="1"/>
          </p:cNvSpPr>
          <p:nvPr>
            <p:ph idx="1"/>
          </p:nvPr>
        </p:nvSpPr>
        <p:spPr>
          <a:xfrm>
            <a:off x="1069848" y="2121408"/>
            <a:ext cx="7035927" cy="4050792"/>
          </a:xfrm>
        </p:spPr>
        <p:txBody>
          <a:bodyPr>
            <a:normAutofit lnSpcReduction="10000"/>
          </a:bodyPr>
          <a:lstStyle/>
          <a:p>
            <a:pPr marL="914400" lvl="1" indent="-457200">
              <a:buFont typeface="+mj-lt"/>
              <a:buAutoNum type="arabicPeriod"/>
            </a:pPr>
            <a:r>
              <a:rPr lang="en-GB" dirty="0"/>
              <a:t>The individual-level observations underlying the correlations (or co-variances) are sampled independently </a:t>
            </a:r>
          </a:p>
          <a:p>
            <a:pPr marL="914400" lvl="1" indent="-457200">
              <a:buFont typeface="+mj-lt"/>
              <a:buAutoNum type="arabicPeriod"/>
            </a:pPr>
            <a:r>
              <a:rPr lang="en-GB" dirty="0"/>
              <a:t>Unit-homogeneity</a:t>
            </a:r>
          </a:p>
          <a:p>
            <a:pPr marL="914400" lvl="1" indent="-457200">
              <a:buFont typeface="+mj-lt"/>
              <a:buAutoNum type="arabicPeriod"/>
            </a:pPr>
            <a:r>
              <a:rPr lang="en-GB" dirty="0"/>
              <a:t>(measurement) error terms have expected values of 0, are independent of each other at the individual level, are independent of  latent variables, follow a multivariate normal distribution </a:t>
            </a:r>
          </a:p>
          <a:p>
            <a:pPr marL="914400" lvl="1" indent="-457200">
              <a:buFont typeface="+mj-lt"/>
              <a:buAutoNum type="arabicPeriod"/>
            </a:pPr>
            <a:r>
              <a:rPr lang="en-GB" dirty="0"/>
              <a:t>Distribution of latent exogenous variables is multivariate normal; manifest exogenous variables are measured without error</a:t>
            </a:r>
          </a:p>
          <a:p>
            <a:pPr marL="914400" lvl="1" indent="-457200">
              <a:buFont typeface="+mj-lt"/>
              <a:buAutoNum type="arabicPeriod"/>
            </a:pPr>
            <a:r>
              <a:rPr lang="en-GB" dirty="0"/>
              <a:t>Structural disturbances have expected value 0, follow a multivariate normal distribution, and are independent of latent exogenous variables</a:t>
            </a:r>
          </a:p>
          <a:p>
            <a:pPr marL="914400" lvl="1" indent="-457200">
              <a:buFont typeface="+mj-lt"/>
              <a:buAutoNum type="arabicPeriod"/>
            </a:pPr>
            <a:r>
              <a:rPr lang="en-GB" dirty="0"/>
              <a:t>Observed relationships between variables are linear and additive</a:t>
            </a:r>
          </a:p>
          <a:p>
            <a:pPr marL="914400" lvl="1" indent="-457200">
              <a:buFont typeface="+mj-lt"/>
              <a:buAutoNum type="arabicPeriod"/>
            </a:pPr>
            <a:endParaRPr lang="en-GB" dirty="0"/>
          </a:p>
        </p:txBody>
      </p:sp>
      <p:sp>
        <p:nvSpPr>
          <p:cNvPr id="4" name="Oval 3">
            <a:extLst>
              <a:ext uri="{FF2B5EF4-FFF2-40B4-BE49-F238E27FC236}">
                <a16:creationId xmlns:a16="http://schemas.microsoft.com/office/drawing/2014/main" id="{E33A44A8-46D7-40A3-8669-D90319C79921}"/>
              </a:ext>
            </a:extLst>
          </p:cNvPr>
          <p:cNvSpPr/>
          <p:nvPr/>
        </p:nvSpPr>
        <p:spPr>
          <a:xfrm>
            <a:off x="8648700" y="2617851"/>
            <a:ext cx="3295650" cy="2744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good news is that normality requirements are more flexible depending on the estimation procedure we use</a:t>
            </a:r>
          </a:p>
        </p:txBody>
      </p:sp>
    </p:spTree>
    <p:extLst>
      <p:ext uri="{BB962C8B-B14F-4D97-AF65-F5344CB8AC3E}">
        <p14:creationId xmlns:p14="http://schemas.microsoft.com/office/powerpoint/2010/main" val="120831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63DBCD3-DC89-4CA1-9C4D-6B8FE40E10F8}"/>
              </a:ext>
            </a:extLst>
          </p:cNvPr>
          <p:cNvSpPr>
            <a:spLocks noGrp="1"/>
          </p:cNvSpPr>
          <p:nvPr>
            <p:ph type="title"/>
          </p:nvPr>
        </p:nvSpPr>
        <p:spPr/>
        <p:txBody>
          <a:bodyPr/>
          <a:lstStyle/>
          <a:p>
            <a:r>
              <a:rPr lang="en-GB" dirty="0"/>
              <a:t>Fit indexes </a:t>
            </a:r>
          </a:p>
        </p:txBody>
      </p:sp>
      <p:sp>
        <p:nvSpPr>
          <p:cNvPr id="3" name="Content Placeholder 2">
            <a:extLst>
              <a:ext uri="{FF2B5EF4-FFF2-40B4-BE49-F238E27FC236}">
                <a16:creationId xmlns:a16="http://schemas.microsoft.com/office/drawing/2014/main" id="{AC5DBFD9-68D0-4E96-A251-13231383804C}"/>
              </a:ext>
            </a:extLst>
          </p:cNvPr>
          <p:cNvSpPr>
            <a:spLocks noGrp="1"/>
          </p:cNvSpPr>
          <p:nvPr>
            <p:ph sz="half" idx="1"/>
          </p:nvPr>
        </p:nvSpPr>
        <p:spPr/>
        <p:txBody>
          <a:bodyPr>
            <a:normAutofit fontScale="92500" lnSpcReduction="20000"/>
          </a:bodyPr>
          <a:lstStyle/>
          <a:p>
            <a:r>
              <a:rPr lang="en-GB" dirty="0"/>
              <a:t>Fit involves the degree of correspondence between the observed correlations (or co-variances), and the correlations (or co-variances) that can be calculated (reconstructed) under the assumption that the estimated parameters are correct.</a:t>
            </a:r>
          </a:p>
          <a:p>
            <a:endParaRPr lang="en-GB" dirty="0"/>
          </a:p>
          <a:p>
            <a:r>
              <a:rPr lang="en-GB" altLang="en-US" dirty="0">
                <a:solidFill>
                  <a:schemeClr val="tx1"/>
                </a:solidFill>
              </a:rPr>
              <a:t>Fit can be assessed in a variety of ways, only some of which involve a formal test against a null-hypothesis, while others are more heuristic in character</a:t>
            </a:r>
          </a:p>
          <a:p>
            <a:endParaRPr lang="en-GB" dirty="0"/>
          </a:p>
          <a:p>
            <a:r>
              <a:rPr lang="en-GB" b="0" i="0" dirty="0">
                <a:solidFill>
                  <a:srgbClr val="333333"/>
                </a:solidFill>
                <a:effectLst/>
                <a:latin typeface="ProximaNova"/>
              </a:rPr>
              <a:t>Typically, rejecting the null hypothesis is a good thing, but if we reject the SEM null hypothesis then we would reject our model. </a:t>
            </a:r>
            <a:endParaRPr lang="en-GB" dirty="0"/>
          </a:p>
        </p:txBody>
      </p:sp>
      <p:sp>
        <p:nvSpPr>
          <p:cNvPr id="10" name="Content Placeholder 9">
            <a:extLst>
              <a:ext uri="{FF2B5EF4-FFF2-40B4-BE49-F238E27FC236}">
                <a16:creationId xmlns:a16="http://schemas.microsoft.com/office/drawing/2014/main" id="{3CE50AC5-41D4-4F2B-AE70-BC18BD69727E}"/>
              </a:ext>
            </a:extLst>
          </p:cNvPr>
          <p:cNvSpPr>
            <a:spLocks noGrp="1"/>
          </p:cNvSpPr>
          <p:nvPr>
            <p:ph sz="half" idx="2"/>
          </p:nvPr>
        </p:nvSpPr>
        <p:spPr/>
        <p:txBody>
          <a:bodyPr>
            <a:normAutofit fontScale="92500" lnSpcReduction="20000"/>
          </a:bodyPr>
          <a:lstStyle/>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r>
              <a:rPr lang="en-GB" b="1" dirty="0">
                <a:solidFill>
                  <a:srgbClr val="FF0000"/>
                </a:solidFill>
                <a:latin typeface="ProximaNova"/>
              </a:rPr>
              <a:t>BUT</a:t>
            </a:r>
            <a:r>
              <a:rPr lang="en-GB" dirty="0">
                <a:solidFill>
                  <a:srgbClr val="333333"/>
                </a:solidFill>
                <a:latin typeface="ProximaNova"/>
              </a:rPr>
              <a:t>, failing to reject the null hypothesis does not prove that our model is the true model, nor can we say it is the best model, as there may be many other competing models that can also fail to reject the null hypothesis.</a:t>
            </a:r>
          </a:p>
          <a:p>
            <a:r>
              <a:rPr lang="en-GB" dirty="0">
                <a:solidFill>
                  <a:srgbClr val="333333"/>
                </a:solidFill>
                <a:latin typeface="ProximaNova"/>
              </a:rPr>
              <a:t>This is why we report more than one fit index, including global and local fit indexes. </a:t>
            </a:r>
            <a:endParaRPr lang="en-GB" dirty="0"/>
          </a:p>
        </p:txBody>
      </p:sp>
      <p:pic>
        <p:nvPicPr>
          <p:cNvPr id="1026" name="Picture 2" descr="Teamwork, Together, Objectives, Create, Puzzle">
            <a:extLst>
              <a:ext uri="{FF2B5EF4-FFF2-40B4-BE49-F238E27FC236}">
                <a16:creationId xmlns:a16="http://schemas.microsoft.com/office/drawing/2014/main" id="{874521AD-B970-4A7E-8A21-EE7F255E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664" y="639318"/>
            <a:ext cx="45720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9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2D1CC-F3A0-4929-83D4-74B470238D2B}"/>
              </a:ext>
            </a:extLst>
          </p:cNvPr>
          <p:cNvPicPr>
            <a:picLocks noChangeAspect="1"/>
          </p:cNvPicPr>
          <p:nvPr/>
        </p:nvPicPr>
        <p:blipFill>
          <a:blip r:embed="rId2"/>
          <a:stretch>
            <a:fillRect/>
          </a:stretch>
        </p:blipFill>
        <p:spPr>
          <a:xfrm>
            <a:off x="3915103" y="0"/>
            <a:ext cx="8276897" cy="6858000"/>
          </a:xfrm>
          <a:prstGeom prst="rect">
            <a:avLst/>
          </a:prstGeom>
        </p:spPr>
      </p:pic>
      <p:sp>
        <p:nvSpPr>
          <p:cNvPr id="6" name="TextBox 5">
            <a:extLst>
              <a:ext uri="{FF2B5EF4-FFF2-40B4-BE49-F238E27FC236}">
                <a16:creationId xmlns:a16="http://schemas.microsoft.com/office/drawing/2014/main" id="{D30C53BD-DF24-4383-91CD-7A43B0F2A312}"/>
              </a:ext>
            </a:extLst>
          </p:cNvPr>
          <p:cNvSpPr txBox="1"/>
          <p:nvPr/>
        </p:nvSpPr>
        <p:spPr>
          <a:xfrm>
            <a:off x="354330" y="5928836"/>
            <a:ext cx="2626995" cy="707886"/>
          </a:xfrm>
          <a:prstGeom prst="rect">
            <a:avLst/>
          </a:prstGeom>
          <a:noFill/>
        </p:spPr>
        <p:txBody>
          <a:bodyPr wrap="square">
            <a:spAutoFit/>
          </a:bodyPr>
          <a:lstStyle/>
          <a:p>
            <a:r>
              <a:rPr lang="en-GB" sz="800" dirty="0">
                <a:solidFill>
                  <a:schemeClr val="bg1">
                    <a:lumMod val="50000"/>
                  </a:schemeClr>
                </a:solidFill>
                <a:effectLst/>
              </a:rPr>
              <a:t>Schreiber, J. B., Stage, F. K., King, J., Nora, A., &amp; Barlow, E. A. (2006). Reporting structural equation </a:t>
            </a:r>
            <a:r>
              <a:rPr lang="en-GB" sz="800" dirty="0" err="1">
                <a:solidFill>
                  <a:schemeClr val="bg1">
                    <a:lumMod val="50000"/>
                  </a:schemeClr>
                </a:solidFill>
                <a:effectLst/>
              </a:rPr>
              <a:t>modeling</a:t>
            </a:r>
            <a:r>
              <a:rPr lang="en-GB" sz="800" dirty="0">
                <a:solidFill>
                  <a:schemeClr val="bg1">
                    <a:lumMod val="50000"/>
                  </a:schemeClr>
                </a:solidFill>
                <a:effectLst/>
              </a:rPr>
              <a:t> and confirmatory factor analysis results: A review. </a:t>
            </a:r>
            <a:r>
              <a:rPr lang="en-GB" sz="800" i="1" dirty="0">
                <a:solidFill>
                  <a:schemeClr val="bg1">
                    <a:lumMod val="50000"/>
                  </a:schemeClr>
                </a:solidFill>
                <a:effectLst/>
              </a:rPr>
              <a:t>Journal of Educational Research</a:t>
            </a:r>
            <a:r>
              <a:rPr lang="en-GB" sz="800" dirty="0">
                <a:solidFill>
                  <a:schemeClr val="bg1">
                    <a:lumMod val="50000"/>
                  </a:schemeClr>
                </a:solidFill>
                <a:effectLst/>
              </a:rPr>
              <a:t>, </a:t>
            </a:r>
            <a:r>
              <a:rPr lang="en-GB" sz="800" i="1" dirty="0">
                <a:solidFill>
                  <a:schemeClr val="bg1">
                    <a:lumMod val="50000"/>
                  </a:schemeClr>
                </a:solidFill>
                <a:effectLst/>
              </a:rPr>
              <a:t>99</a:t>
            </a:r>
            <a:r>
              <a:rPr lang="en-GB" sz="800" dirty="0">
                <a:solidFill>
                  <a:schemeClr val="bg1">
                    <a:lumMod val="50000"/>
                  </a:schemeClr>
                </a:solidFill>
                <a:effectLst/>
              </a:rPr>
              <a:t>(6), 323–337. https://doi.org/10.3200/JOER.99.6.323-338</a:t>
            </a:r>
          </a:p>
        </p:txBody>
      </p:sp>
      <p:sp>
        <p:nvSpPr>
          <p:cNvPr id="7" name="Title 6">
            <a:extLst>
              <a:ext uri="{FF2B5EF4-FFF2-40B4-BE49-F238E27FC236}">
                <a16:creationId xmlns:a16="http://schemas.microsoft.com/office/drawing/2014/main" id="{189013B9-48B7-4FF6-8397-C144D945E771}"/>
              </a:ext>
            </a:extLst>
          </p:cNvPr>
          <p:cNvSpPr>
            <a:spLocks noGrp="1"/>
          </p:cNvSpPr>
          <p:nvPr>
            <p:ph type="title"/>
          </p:nvPr>
        </p:nvSpPr>
        <p:spPr>
          <a:xfrm>
            <a:off x="504826" y="484632"/>
            <a:ext cx="3486150" cy="1609344"/>
          </a:xfrm>
        </p:spPr>
        <p:txBody>
          <a:bodyPr>
            <a:noAutofit/>
          </a:bodyPr>
          <a:lstStyle/>
          <a:p>
            <a:r>
              <a:rPr lang="en-GB" sz="2400" dirty="0"/>
              <a:t>Cut-off criteria for several global fit indexes </a:t>
            </a:r>
          </a:p>
        </p:txBody>
      </p:sp>
      <p:sp>
        <p:nvSpPr>
          <p:cNvPr id="8" name="Rectangle 7">
            <a:extLst>
              <a:ext uri="{FF2B5EF4-FFF2-40B4-BE49-F238E27FC236}">
                <a16:creationId xmlns:a16="http://schemas.microsoft.com/office/drawing/2014/main" id="{3C9D223D-DDD0-4D74-9E22-3F05E86FF4E2}"/>
              </a:ext>
            </a:extLst>
          </p:cNvPr>
          <p:cNvSpPr/>
          <p:nvPr/>
        </p:nvSpPr>
        <p:spPr>
          <a:xfrm>
            <a:off x="6096000" y="723900"/>
            <a:ext cx="714373"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Rectangle 8">
            <a:extLst>
              <a:ext uri="{FF2B5EF4-FFF2-40B4-BE49-F238E27FC236}">
                <a16:creationId xmlns:a16="http://schemas.microsoft.com/office/drawing/2014/main" id="{881C0580-28EA-4BB3-88CE-FFB808979AC2}"/>
              </a:ext>
            </a:extLst>
          </p:cNvPr>
          <p:cNvSpPr/>
          <p:nvPr/>
        </p:nvSpPr>
        <p:spPr>
          <a:xfrm>
            <a:off x="6096001" y="3448050"/>
            <a:ext cx="714374"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D87C48BE-FC89-4862-88C8-E96C7F78BD4A}"/>
              </a:ext>
            </a:extLst>
          </p:cNvPr>
          <p:cNvSpPr/>
          <p:nvPr/>
        </p:nvSpPr>
        <p:spPr>
          <a:xfrm>
            <a:off x="6096000" y="6524624"/>
            <a:ext cx="714375" cy="26449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24C6F344-2A86-448B-AE5F-6C5467ED3ABE}"/>
              </a:ext>
            </a:extLst>
          </p:cNvPr>
          <p:cNvSpPr/>
          <p:nvPr/>
        </p:nvSpPr>
        <p:spPr>
          <a:xfrm>
            <a:off x="6096000" y="6038850"/>
            <a:ext cx="714375" cy="17987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2469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1141-0E4B-49C0-9D7B-FB06D033CC98}"/>
              </a:ext>
            </a:extLst>
          </p:cNvPr>
          <p:cNvSpPr>
            <a:spLocks noGrp="1"/>
          </p:cNvSpPr>
          <p:nvPr>
            <p:ph type="title"/>
          </p:nvPr>
        </p:nvSpPr>
        <p:spPr>
          <a:xfrm>
            <a:off x="1069848" y="484632"/>
            <a:ext cx="6176772" cy="1609344"/>
          </a:xfrm>
        </p:spPr>
        <p:txBody>
          <a:bodyPr/>
          <a:lstStyle/>
          <a:p>
            <a:r>
              <a:rPr lang="en-GB" dirty="0"/>
              <a:t>What if fit indexes do not fit?</a:t>
            </a:r>
          </a:p>
        </p:txBody>
      </p:sp>
      <p:sp>
        <p:nvSpPr>
          <p:cNvPr id="4" name="Content Placeholder 3">
            <a:extLst>
              <a:ext uri="{FF2B5EF4-FFF2-40B4-BE49-F238E27FC236}">
                <a16:creationId xmlns:a16="http://schemas.microsoft.com/office/drawing/2014/main" id="{C86D3C0F-FCB2-4284-954F-9B1E903D45CE}"/>
              </a:ext>
            </a:extLst>
          </p:cNvPr>
          <p:cNvSpPr>
            <a:spLocks noGrp="1"/>
          </p:cNvSpPr>
          <p:nvPr>
            <p:ph sz="half" idx="1"/>
          </p:nvPr>
        </p:nvSpPr>
        <p:spPr/>
        <p:txBody>
          <a:bodyPr/>
          <a:lstStyle/>
          <a:p>
            <a:r>
              <a:rPr lang="en-GB" dirty="0"/>
              <a:t>Check measurement and structural model separately. Maybe do a CFA first and then use the factor scores for a path analysis </a:t>
            </a:r>
          </a:p>
          <a:p>
            <a:endParaRPr lang="en-GB" dirty="0"/>
          </a:p>
          <a:p>
            <a:r>
              <a:rPr lang="en-GB" dirty="0"/>
              <a:t>You can also check the modification indexes and make those changes that make conceptual sense </a:t>
            </a:r>
          </a:p>
          <a:p>
            <a:endParaRPr lang="en-GB" dirty="0"/>
          </a:p>
          <a:p>
            <a:endParaRPr lang="en-GB" dirty="0"/>
          </a:p>
        </p:txBody>
      </p:sp>
      <p:pic>
        <p:nvPicPr>
          <p:cNvPr id="3074" name="Picture 2" descr="Confused, Muddled, Illogical">
            <a:extLst>
              <a:ext uri="{FF2B5EF4-FFF2-40B4-BE49-F238E27FC236}">
                <a16:creationId xmlns:a16="http://schemas.microsoft.com/office/drawing/2014/main" id="{5F5E7426-EDF0-4F08-B1DF-6B18A73A2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2227326"/>
            <a:ext cx="48577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36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D15F-5D9E-4815-BEC3-8BEE8AD4E380}"/>
              </a:ext>
            </a:extLst>
          </p:cNvPr>
          <p:cNvSpPr>
            <a:spLocks noGrp="1"/>
          </p:cNvSpPr>
          <p:nvPr>
            <p:ph type="title"/>
          </p:nvPr>
        </p:nvSpPr>
        <p:spPr/>
        <p:txBody>
          <a:bodyPr/>
          <a:lstStyle/>
          <a:p>
            <a:r>
              <a:rPr lang="en-GB" dirty="0"/>
              <a:t>Running SEM in R </a:t>
            </a:r>
          </a:p>
        </p:txBody>
      </p:sp>
      <p:sp>
        <p:nvSpPr>
          <p:cNvPr id="4" name="Content Placeholder 3">
            <a:extLst>
              <a:ext uri="{FF2B5EF4-FFF2-40B4-BE49-F238E27FC236}">
                <a16:creationId xmlns:a16="http://schemas.microsoft.com/office/drawing/2014/main" id="{87F96477-8883-424D-8D84-03EC276FEF74}"/>
              </a:ext>
            </a:extLst>
          </p:cNvPr>
          <p:cNvSpPr>
            <a:spLocks noGrp="1"/>
          </p:cNvSpPr>
          <p:nvPr>
            <p:ph sz="half" idx="1"/>
          </p:nvPr>
        </p:nvSpPr>
        <p:spPr/>
        <p:txBody>
          <a:bodyPr/>
          <a:lstStyle/>
          <a:p>
            <a:r>
              <a:rPr lang="en-GB" dirty="0"/>
              <a:t>First install R if you have not already  </a:t>
            </a:r>
            <a:r>
              <a:rPr lang="en-GB" dirty="0">
                <a:hlinkClick r:id="rId2"/>
              </a:rPr>
              <a:t>https://www.r-project.org/</a:t>
            </a:r>
            <a:r>
              <a:rPr lang="en-GB" dirty="0"/>
              <a:t> </a:t>
            </a:r>
          </a:p>
          <a:p>
            <a:endParaRPr lang="en-GB" dirty="0"/>
          </a:p>
          <a:p>
            <a:endParaRPr lang="en-GB" dirty="0"/>
          </a:p>
          <a:p>
            <a:endParaRPr lang="en-GB" dirty="0"/>
          </a:p>
          <a:p>
            <a:r>
              <a:rPr lang="en-GB" dirty="0"/>
              <a:t>Then, install R Studio: </a:t>
            </a:r>
            <a:r>
              <a:rPr lang="en-GB" dirty="0">
                <a:hlinkClick r:id="rId3"/>
              </a:rPr>
              <a:t>https://www.rstudio.com/products/rstudio/download/</a:t>
            </a:r>
            <a:r>
              <a:rPr lang="en-GB" dirty="0"/>
              <a:t> </a:t>
            </a:r>
          </a:p>
        </p:txBody>
      </p:sp>
      <p:pic>
        <p:nvPicPr>
          <p:cNvPr id="4098" name="Picture 2" descr="R">
            <a:extLst>
              <a:ext uri="{FF2B5EF4-FFF2-40B4-BE49-F238E27FC236}">
                <a16:creationId xmlns:a16="http://schemas.microsoft.com/office/drawing/2014/main" id="{6E0A3F69-3574-4A00-AE4F-319223BFD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850" y="1979676"/>
            <a:ext cx="1489095" cy="11540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5422F2F-329E-488C-A9DA-0E479CA57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850" y="4128040"/>
            <a:ext cx="2853779" cy="100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8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6FD-66C3-4381-963A-9E2FCB70889A}"/>
              </a:ext>
            </a:extLst>
          </p:cNvPr>
          <p:cNvSpPr>
            <a:spLocks noGrp="1"/>
          </p:cNvSpPr>
          <p:nvPr>
            <p:ph type="title"/>
          </p:nvPr>
        </p:nvSpPr>
        <p:spPr/>
        <p:txBody>
          <a:bodyPr/>
          <a:lstStyle/>
          <a:p>
            <a:r>
              <a:rPr lang="en-GB" dirty="0"/>
              <a:t>What to report? </a:t>
            </a:r>
          </a:p>
        </p:txBody>
      </p:sp>
      <p:sp>
        <p:nvSpPr>
          <p:cNvPr id="3" name="Content Placeholder 2">
            <a:extLst>
              <a:ext uri="{FF2B5EF4-FFF2-40B4-BE49-F238E27FC236}">
                <a16:creationId xmlns:a16="http://schemas.microsoft.com/office/drawing/2014/main" id="{44E93101-65D9-40E0-9C65-FF78A9A4FE94}"/>
              </a:ext>
            </a:extLst>
          </p:cNvPr>
          <p:cNvSpPr>
            <a:spLocks noGrp="1"/>
          </p:cNvSpPr>
          <p:nvPr>
            <p:ph idx="1"/>
          </p:nvPr>
        </p:nvSpPr>
        <p:spPr/>
        <p:txBody>
          <a:bodyPr>
            <a:normAutofit fontScale="85000" lnSpcReduction="20000"/>
          </a:bodyPr>
          <a:lstStyle/>
          <a:p>
            <a:pPr marL="457200" indent="-457200">
              <a:lnSpc>
                <a:spcPct val="120000"/>
              </a:lnSpc>
              <a:buFont typeface="+mj-lt"/>
              <a:buAutoNum type="arabicPeriod"/>
            </a:pPr>
            <a:r>
              <a:rPr lang="en-GB" b="1" dirty="0"/>
              <a:t>Model specification</a:t>
            </a:r>
            <a:r>
              <a:rPr lang="en-GB" dirty="0"/>
              <a:t>, including prior knowledge of the theoretically plausible models, prior knowledge of the positive or negative direct effects among variables, data sampling method, sample size, and model type. </a:t>
            </a:r>
          </a:p>
          <a:p>
            <a:pPr marL="457200" indent="-457200">
              <a:lnSpc>
                <a:spcPct val="120000"/>
              </a:lnSpc>
              <a:buFont typeface="+mj-lt"/>
              <a:buAutoNum type="arabicPeriod"/>
            </a:pPr>
            <a:r>
              <a:rPr lang="en-GB" b="1" dirty="0"/>
              <a:t>Data preparation</a:t>
            </a:r>
            <a:r>
              <a:rPr lang="en-GB" dirty="0"/>
              <a:t>, including the assessment of multivariate normality, analysis of missing data, method to address missing data, and data transformations if any. </a:t>
            </a:r>
          </a:p>
          <a:p>
            <a:pPr marL="457200" indent="-457200">
              <a:lnSpc>
                <a:spcPct val="120000"/>
              </a:lnSpc>
              <a:buFont typeface="+mj-lt"/>
              <a:buAutoNum type="arabicPeriod"/>
            </a:pPr>
            <a:r>
              <a:rPr lang="en-GB" b="1" dirty="0"/>
              <a:t>Estimation procedure</a:t>
            </a:r>
            <a:r>
              <a:rPr lang="en-GB" dirty="0"/>
              <a:t>, including the input matrix, estimation method, software brand and version, and method for fixing the scale of latent variables. </a:t>
            </a:r>
          </a:p>
          <a:p>
            <a:pPr marL="457200" indent="-457200">
              <a:lnSpc>
                <a:spcPct val="120000"/>
              </a:lnSpc>
              <a:buFont typeface="+mj-lt"/>
              <a:buAutoNum type="arabicPeriod"/>
            </a:pPr>
            <a:r>
              <a:rPr lang="en-GB" b="1" dirty="0"/>
              <a:t>Model evaluation and modification</a:t>
            </a:r>
            <a:r>
              <a:rPr lang="en-GB" dirty="0"/>
              <a:t>, including fit indices with cut-off values and model modification. </a:t>
            </a:r>
          </a:p>
          <a:p>
            <a:pPr marL="457200" indent="-457200">
              <a:lnSpc>
                <a:spcPct val="120000"/>
              </a:lnSpc>
              <a:buFont typeface="+mj-lt"/>
              <a:buAutoNum type="arabicPeriod"/>
            </a:pPr>
            <a:r>
              <a:rPr lang="en-GB" dirty="0"/>
              <a:t>All of the </a:t>
            </a:r>
            <a:r>
              <a:rPr lang="en-GB" b="1" dirty="0"/>
              <a:t>findings</a:t>
            </a:r>
            <a:r>
              <a:rPr lang="en-GB" dirty="0"/>
              <a:t> from an SEM analysis should be reported, including latent variables, factor loadings, standard errors, p values, R2 , standardized coefficients, and graphic representations of the model.</a:t>
            </a:r>
          </a:p>
        </p:txBody>
      </p:sp>
    </p:spTree>
    <p:extLst>
      <p:ext uri="{BB962C8B-B14F-4D97-AF65-F5344CB8AC3E}">
        <p14:creationId xmlns:p14="http://schemas.microsoft.com/office/powerpoint/2010/main" val="327689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508-4ECC-4D59-A0AE-392E5D74CABB}"/>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5E3C25C-A8FB-4995-871C-4CBA245AD112}"/>
              </a:ext>
            </a:extLst>
          </p:cNvPr>
          <p:cNvSpPr>
            <a:spLocks noGrp="1"/>
          </p:cNvSpPr>
          <p:nvPr>
            <p:ph idx="1"/>
          </p:nvPr>
        </p:nvSpPr>
        <p:spPr/>
        <p:txBody>
          <a:bodyPr/>
          <a:lstStyle/>
          <a:p>
            <a:r>
              <a:rPr lang="en-GB" dirty="0"/>
              <a:t>The problem</a:t>
            </a:r>
          </a:p>
          <a:p>
            <a:endParaRPr lang="en-GB" dirty="0"/>
          </a:p>
          <a:p>
            <a:r>
              <a:rPr lang="en-GB" dirty="0"/>
              <a:t>Before running SEM</a:t>
            </a:r>
          </a:p>
          <a:p>
            <a:endParaRPr lang="en-GB" dirty="0"/>
          </a:p>
          <a:p>
            <a:r>
              <a:rPr lang="en-GB" dirty="0"/>
              <a:t>Running SEM in R </a:t>
            </a:r>
          </a:p>
          <a:p>
            <a:endParaRPr lang="en-GB" dirty="0"/>
          </a:p>
          <a:p>
            <a:r>
              <a:rPr lang="en-GB" dirty="0"/>
              <a:t>What to report </a:t>
            </a:r>
          </a:p>
        </p:txBody>
      </p:sp>
    </p:spTree>
    <p:extLst>
      <p:ext uri="{BB962C8B-B14F-4D97-AF65-F5344CB8AC3E}">
        <p14:creationId xmlns:p14="http://schemas.microsoft.com/office/powerpoint/2010/main" val="139164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5C69-9A16-4FB2-BB5A-79C81EE38A40}"/>
              </a:ext>
            </a:extLst>
          </p:cNvPr>
          <p:cNvSpPr>
            <a:spLocks noGrp="1"/>
          </p:cNvSpPr>
          <p:nvPr>
            <p:ph type="title"/>
          </p:nvPr>
        </p:nvSpPr>
        <p:spPr/>
        <p:txBody>
          <a:bodyPr/>
          <a:lstStyle/>
          <a:p>
            <a:r>
              <a:rPr lang="en-GB" dirty="0"/>
              <a:t>The problem</a:t>
            </a:r>
          </a:p>
        </p:txBody>
      </p:sp>
      <p:sp>
        <p:nvSpPr>
          <p:cNvPr id="15" name="Oval 14">
            <a:extLst>
              <a:ext uri="{FF2B5EF4-FFF2-40B4-BE49-F238E27FC236}">
                <a16:creationId xmlns:a16="http://schemas.microsoft.com/office/drawing/2014/main" id="{F655DA2C-8A9E-4F93-AE81-6B19263B8EEB}"/>
              </a:ext>
            </a:extLst>
          </p:cNvPr>
          <p:cNvSpPr/>
          <p:nvPr/>
        </p:nvSpPr>
        <p:spPr>
          <a:xfrm>
            <a:off x="1499281" y="3816749"/>
            <a:ext cx="1177774"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CSR</a:t>
            </a:r>
          </a:p>
        </p:txBody>
      </p:sp>
      <p:sp>
        <p:nvSpPr>
          <p:cNvPr id="16" name="Oval 15">
            <a:extLst>
              <a:ext uri="{FF2B5EF4-FFF2-40B4-BE49-F238E27FC236}">
                <a16:creationId xmlns:a16="http://schemas.microsoft.com/office/drawing/2014/main" id="{186405E1-4872-4472-8F7E-EFFCDE3095FE}"/>
              </a:ext>
            </a:extLst>
          </p:cNvPr>
          <p:cNvSpPr/>
          <p:nvPr/>
        </p:nvSpPr>
        <p:spPr>
          <a:xfrm>
            <a:off x="5006831" y="3825627"/>
            <a:ext cx="1184420"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Arial" panose="020B0604020202020204" pitchFamily="34" charset="0"/>
                <a:cs typeface="Arial" panose="020B0604020202020204" pitchFamily="34" charset="0"/>
              </a:rPr>
              <a:t>Training</a:t>
            </a:r>
          </a:p>
        </p:txBody>
      </p:sp>
      <p:sp>
        <p:nvSpPr>
          <p:cNvPr id="17" name="Oval 16">
            <a:extLst>
              <a:ext uri="{FF2B5EF4-FFF2-40B4-BE49-F238E27FC236}">
                <a16:creationId xmlns:a16="http://schemas.microsoft.com/office/drawing/2014/main" id="{AB402A45-C265-49E7-AF46-A7FFBB5F209F}"/>
              </a:ext>
            </a:extLst>
          </p:cNvPr>
          <p:cNvSpPr/>
          <p:nvPr/>
        </p:nvSpPr>
        <p:spPr>
          <a:xfrm>
            <a:off x="6525270" y="381674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Gender diversity</a:t>
            </a:r>
          </a:p>
        </p:txBody>
      </p:sp>
      <p:sp>
        <p:nvSpPr>
          <p:cNvPr id="18" name="Oval 17">
            <a:extLst>
              <a:ext uri="{FF2B5EF4-FFF2-40B4-BE49-F238E27FC236}">
                <a16:creationId xmlns:a16="http://schemas.microsoft.com/office/drawing/2014/main" id="{0A53C3EA-6031-4987-BFA2-2E9B30368681}"/>
              </a:ext>
            </a:extLst>
          </p:cNvPr>
          <p:cNvSpPr/>
          <p:nvPr/>
        </p:nvSpPr>
        <p:spPr>
          <a:xfrm>
            <a:off x="7998595" y="381674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Equal opportunities</a:t>
            </a:r>
          </a:p>
        </p:txBody>
      </p:sp>
      <p:sp>
        <p:nvSpPr>
          <p:cNvPr id="19" name="Oval 18">
            <a:extLst>
              <a:ext uri="{FF2B5EF4-FFF2-40B4-BE49-F238E27FC236}">
                <a16:creationId xmlns:a16="http://schemas.microsoft.com/office/drawing/2014/main" id="{42545532-0F73-4298-8B42-06BD97AC0975}"/>
              </a:ext>
            </a:extLst>
          </p:cNvPr>
          <p:cNvSpPr/>
          <p:nvPr/>
        </p:nvSpPr>
        <p:spPr>
          <a:xfrm>
            <a:off x="9523333" y="3816749"/>
            <a:ext cx="113559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Gender infrastructure</a:t>
            </a:r>
          </a:p>
        </p:txBody>
      </p:sp>
      <p:sp>
        <p:nvSpPr>
          <p:cNvPr id="21" name="Oval 20">
            <a:extLst>
              <a:ext uri="{FF2B5EF4-FFF2-40B4-BE49-F238E27FC236}">
                <a16:creationId xmlns:a16="http://schemas.microsoft.com/office/drawing/2014/main" id="{A6B563BE-A51C-4AFD-886F-0FAA058AF2D1}"/>
              </a:ext>
            </a:extLst>
          </p:cNvPr>
          <p:cNvSpPr/>
          <p:nvPr/>
        </p:nvSpPr>
        <p:spPr>
          <a:xfrm>
            <a:off x="3292195" y="2697958"/>
            <a:ext cx="1279867"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Overall justice </a:t>
            </a:r>
          </a:p>
        </p:txBody>
      </p:sp>
      <p:cxnSp>
        <p:nvCxnSpPr>
          <p:cNvPr id="22" name="Elbow Connector 42">
            <a:extLst>
              <a:ext uri="{FF2B5EF4-FFF2-40B4-BE49-F238E27FC236}">
                <a16:creationId xmlns:a16="http://schemas.microsoft.com/office/drawing/2014/main" id="{FB5DE478-EE26-47F3-854E-A45C9FD9D04A}"/>
              </a:ext>
            </a:extLst>
          </p:cNvPr>
          <p:cNvCxnSpPr>
            <a:cxnSpLocks/>
          </p:cNvCxnSpPr>
          <p:nvPr/>
        </p:nvCxnSpPr>
        <p:spPr>
          <a:xfrm rot="16200000" flipH="1">
            <a:off x="6089650" y="454459"/>
            <a:ext cx="12700" cy="8002964"/>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52">
            <a:extLst>
              <a:ext uri="{FF2B5EF4-FFF2-40B4-BE49-F238E27FC236}">
                <a16:creationId xmlns:a16="http://schemas.microsoft.com/office/drawing/2014/main" id="{893CFC9C-0C63-4B6E-A2D6-9CBFD522E2A6}"/>
              </a:ext>
            </a:extLst>
          </p:cNvPr>
          <p:cNvCxnSpPr/>
          <p:nvPr/>
        </p:nvCxnSpPr>
        <p:spPr>
          <a:xfrm>
            <a:off x="4572062" y="3017554"/>
            <a:ext cx="1026979" cy="808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54">
            <a:extLst>
              <a:ext uri="{FF2B5EF4-FFF2-40B4-BE49-F238E27FC236}">
                <a16:creationId xmlns:a16="http://schemas.microsoft.com/office/drawing/2014/main" id="{D581A0B5-19BC-41B7-9F27-C296FB69D4A8}"/>
              </a:ext>
            </a:extLst>
          </p:cNvPr>
          <p:cNvCxnSpPr/>
          <p:nvPr/>
        </p:nvCxnSpPr>
        <p:spPr>
          <a:xfrm>
            <a:off x="4572062" y="3017554"/>
            <a:ext cx="2542092"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56">
            <a:extLst>
              <a:ext uri="{FF2B5EF4-FFF2-40B4-BE49-F238E27FC236}">
                <a16:creationId xmlns:a16="http://schemas.microsoft.com/office/drawing/2014/main" id="{B211A843-FB2A-478D-8D2E-88A90601BCD6}"/>
              </a:ext>
            </a:extLst>
          </p:cNvPr>
          <p:cNvCxnSpPr/>
          <p:nvPr/>
        </p:nvCxnSpPr>
        <p:spPr>
          <a:xfrm>
            <a:off x="4572062" y="3017554"/>
            <a:ext cx="4015417"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58">
            <a:extLst>
              <a:ext uri="{FF2B5EF4-FFF2-40B4-BE49-F238E27FC236}">
                <a16:creationId xmlns:a16="http://schemas.microsoft.com/office/drawing/2014/main" id="{1EF82064-A40A-4C8E-9288-1069BE4F4169}"/>
              </a:ext>
            </a:extLst>
          </p:cNvPr>
          <p:cNvCxnSpPr/>
          <p:nvPr/>
        </p:nvCxnSpPr>
        <p:spPr>
          <a:xfrm>
            <a:off x="4572062" y="3017554"/>
            <a:ext cx="5519070"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6121EAD9-35E3-4F62-BE54-CC877A5472FC}"/>
              </a:ext>
            </a:extLst>
          </p:cNvPr>
          <p:cNvCxnSpPr/>
          <p:nvPr/>
        </p:nvCxnSpPr>
        <p:spPr>
          <a:xfrm rot="16200000" flipH="1">
            <a:off x="5337823" y="1206285"/>
            <a:ext cx="12700" cy="6499311"/>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37AB374D-E05D-4AD1-92C3-0DED7A57A161}"/>
              </a:ext>
            </a:extLst>
          </p:cNvPr>
          <p:cNvCxnSpPr/>
          <p:nvPr/>
        </p:nvCxnSpPr>
        <p:spPr>
          <a:xfrm rot="16200000" flipH="1">
            <a:off x="4601161" y="1942948"/>
            <a:ext cx="12700" cy="5025986"/>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45A4805C-3E97-48B2-A070-110F34DBF76F}"/>
              </a:ext>
            </a:extLst>
          </p:cNvPr>
          <p:cNvCxnSpPr/>
          <p:nvPr/>
        </p:nvCxnSpPr>
        <p:spPr>
          <a:xfrm rot="16200000" flipH="1">
            <a:off x="3839165" y="2704943"/>
            <a:ext cx="8878" cy="3510873"/>
          </a:xfrm>
          <a:prstGeom prst="bentConnector3">
            <a:avLst>
              <a:gd name="adj1" fmla="val 5786247"/>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5989475D-3123-4A6B-AD30-9A4FD9D0BD13}"/>
              </a:ext>
            </a:extLst>
          </p:cNvPr>
          <p:cNvCxnSpPr>
            <a:cxnSpLocks/>
          </p:cNvCxnSpPr>
          <p:nvPr/>
        </p:nvCxnSpPr>
        <p:spPr>
          <a:xfrm rot="5400000" flipH="1" flipV="1">
            <a:off x="2290584" y="2815139"/>
            <a:ext cx="799195" cy="12040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244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FB01-586B-4BFB-9AA3-A42D753F5393}"/>
              </a:ext>
            </a:extLst>
          </p:cNvPr>
          <p:cNvSpPr>
            <a:spLocks noGrp="1"/>
          </p:cNvSpPr>
          <p:nvPr>
            <p:ph type="title"/>
          </p:nvPr>
        </p:nvSpPr>
        <p:spPr/>
        <p:txBody>
          <a:bodyPr/>
          <a:lstStyle/>
          <a:p>
            <a:r>
              <a:rPr lang="en-GB" dirty="0"/>
              <a:t>What is SEM?</a:t>
            </a:r>
          </a:p>
        </p:txBody>
      </p:sp>
      <p:sp>
        <p:nvSpPr>
          <p:cNvPr id="3" name="Content Placeholder 2">
            <a:extLst>
              <a:ext uri="{FF2B5EF4-FFF2-40B4-BE49-F238E27FC236}">
                <a16:creationId xmlns:a16="http://schemas.microsoft.com/office/drawing/2014/main" id="{1ECCFD03-B8AA-4923-879F-AC2ADCFFD939}"/>
              </a:ext>
            </a:extLst>
          </p:cNvPr>
          <p:cNvSpPr>
            <a:spLocks noGrp="1"/>
          </p:cNvSpPr>
          <p:nvPr>
            <p:ph idx="1"/>
          </p:nvPr>
        </p:nvSpPr>
        <p:spPr/>
        <p:txBody>
          <a:bodyPr>
            <a:normAutofit/>
          </a:bodyPr>
          <a:lstStyle/>
          <a:p>
            <a:r>
              <a:rPr lang="en-GB" dirty="0"/>
              <a:t>Structural equation modelling (SEM) is a series of statistical methods that allow complex relationships between one or more independent variables and one or more dependent variables.  </a:t>
            </a:r>
          </a:p>
          <a:p>
            <a:endParaRPr lang="en-GB" dirty="0"/>
          </a:p>
          <a:p>
            <a:r>
              <a:rPr lang="en-GB" dirty="0"/>
              <a:t>The aim of SEM is to model the relationships between variables (rather than the scores of individual cases) in a way that fits empirical observations in a parsimonious manner.</a:t>
            </a:r>
          </a:p>
          <a:p>
            <a:endParaRPr lang="en-GB" dirty="0"/>
          </a:p>
          <a:p>
            <a:r>
              <a:rPr lang="en-GB" dirty="0"/>
              <a:t>SEM is a confirmatory technique</a:t>
            </a:r>
          </a:p>
          <a:p>
            <a:pPr marL="0" indent="0">
              <a:buNone/>
            </a:pPr>
            <a:r>
              <a:rPr lang="en-GB" dirty="0"/>
              <a:t> </a:t>
            </a:r>
          </a:p>
        </p:txBody>
      </p:sp>
    </p:spTree>
    <p:extLst>
      <p:ext uri="{BB962C8B-B14F-4D97-AF65-F5344CB8AC3E}">
        <p14:creationId xmlns:p14="http://schemas.microsoft.com/office/powerpoint/2010/main" val="248062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A14C-6448-475F-8C88-16119407E80E}"/>
              </a:ext>
            </a:extLst>
          </p:cNvPr>
          <p:cNvSpPr>
            <a:spLocks noGrp="1"/>
          </p:cNvSpPr>
          <p:nvPr>
            <p:ph type="title"/>
          </p:nvPr>
        </p:nvSpPr>
        <p:spPr/>
        <p:txBody>
          <a:bodyPr/>
          <a:lstStyle/>
          <a:p>
            <a:r>
              <a:rPr lang="en-GB" dirty="0"/>
              <a:t>SEM vs other common methods</a:t>
            </a:r>
          </a:p>
        </p:txBody>
      </p:sp>
      <p:graphicFrame>
        <p:nvGraphicFramePr>
          <p:cNvPr id="4" name="Content Placeholder 6">
            <a:extLst>
              <a:ext uri="{FF2B5EF4-FFF2-40B4-BE49-F238E27FC236}">
                <a16:creationId xmlns:a16="http://schemas.microsoft.com/office/drawing/2014/main" id="{45AF9FBC-866F-43E8-9830-BE14249EA9E7}"/>
              </a:ext>
            </a:extLst>
          </p:cNvPr>
          <p:cNvGraphicFramePr>
            <a:graphicFrameLocks/>
          </p:cNvGraphicFramePr>
          <p:nvPr>
            <p:extLst>
              <p:ext uri="{D42A27DB-BD31-4B8C-83A1-F6EECF244321}">
                <p14:modId xmlns:p14="http://schemas.microsoft.com/office/powerpoint/2010/main" val="4169873521"/>
              </p:ext>
            </p:extLst>
          </p:nvPr>
        </p:nvGraphicFramePr>
        <p:xfrm>
          <a:off x="311888" y="2408278"/>
          <a:ext cx="11568224" cy="3970548"/>
        </p:xfrm>
        <a:graphic>
          <a:graphicData uri="http://schemas.openxmlformats.org/drawingml/2006/table">
            <a:tbl>
              <a:tblPr firstRow="1" bandRow="1">
                <a:tableStyleId>{5C22544A-7EE6-4342-B048-85BDC9FD1C3A}</a:tableStyleId>
              </a:tblPr>
              <a:tblGrid>
                <a:gridCol w="5784112">
                  <a:extLst>
                    <a:ext uri="{9D8B030D-6E8A-4147-A177-3AD203B41FA5}">
                      <a16:colId xmlns:a16="http://schemas.microsoft.com/office/drawing/2014/main" val="20000"/>
                    </a:ext>
                  </a:extLst>
                </a:gridCol>
                <a:gridCol w="5784112">
                  <a:extLst>
                    <a:ext uri="{9D8B030D-6E8A-4147-A177-3AD203B41FA5}">
                      <a16:colId xmlns:a16="http://schemas.microsoft.com/office/drawing/2014/main" val="20001"/>
                    </a:ext>
                  </a:extLst>
                </a:gridCol>
              </a:tblGrid>
              <a:tr h="1112391">
                <a:tc>
                  <a:txBody>
                    <a:bodyPr/>
                    <a:lstStyle/>
                    <a:p>
                      <a:pPr algn="ctr"/>
                      <a:r>
                        <a:rPr lang="en-GB" sz="2000" dirty="0"/>
                        <a:t>Research involves dependent</a:t>
                      </a:r>
                      <a:r>
                        <a:rPr lang="en-GB" sz="2000" baseline="0" dirty="0"/>
                        <a:t> variables</a:t>
                      </a:r>
                    </a:p>
                    <a:p>
                      <a:pPr algn="ctr"/>
                      <a:r>
                        <a:rPr lang="en-GB" sz="2000" baseline="0" dirty="0"/>
                        <a:t>(Supervised modelling in ML)</a:t>
                      </a:r>
                      <a:endParaRPr lang="en-GB" dirty="0"/>
                    </a:p>
                  </a:txBody>
                  <a:tcPr>
                    <a:lnR w="28575" cap="flat" cmpd="sng" algn="ctr">
                      <a:solidFill>
                        <a:schemeClr val="tx1"/>
                      </a:solidFill>
                      <a:prstDash val="solid"/>
                      <a:round/>
                      <a:headEnd type="none" w="med" len="med"/>
                      <a:tailEnd type="none" w="med" len="med"/>
                    </a:lnR>
                  </a:tcPr>
                </a:tc>
                <a:tc>
                  <a:txBody>
                    <a:bodyPr/>
                    <a:lstStyle/>
                    <a:p>
                      <a:pPr algn="ctr"/>
                      <a:r>
                        <a:rPr lang="en-GB" sz="2000" dirty="0"/>
                        <a:t>Research does not involve dependent variables</a:t>
                      </a:r>
                    </a:p>
                    <a:p>
                      <a:pPr algn="ctr"/>
                      <a:r>
                        <a:rPr lang="en-GB" sz="2000" dirty="0"/>
                        <a:t>(Unsupervised modelling in ML)</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775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Regression (in all its forms: OLS; Logit; </a:t>
                      </a:r>
                      <a:r>
                        <a:rPr lang="en-GB" altLang="en-US" sz="2000" dirty="0" err="1">
                          <a:solidFill>
                            <a:schemeClr val="tx1"/>
                          </a:solidFill>
                        </a:rPr>
                        <a:t>Probit</a:t>
                      </a:r>
                      <a:r>
                        <a:rPr lang="en-GB" altLang="en-US" sz="2000" dirty="0">
                          <a:solidFill>
                            <a:schemeClr val="tx1"/>
                          </a:solidFill>
                        </a:rPr>
                        <a:t>, Poisson; etc.)</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Cluster analysis (clustering of variables or of cases); Latent</a:t>
                      </a:r>
                      <a:r>
                        <a:rPr lang="en-GB" altLang="en-US" sz="2000" baseline="0" dirty="0">
                          <a:solidFill>
                            <a:schemeClr val="tx1"/>
                          </a:solidFill>
                        </a:rPr>
                        <a:t> Class Analysis</a:t>
                      </a:r>
                      <a:endParaRPr lang="en-GB" sz="2000"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(M)AN(C)OVA</a:t>
                      </a:r>
                    </a:p>
                  </a:txBody>
                  <a:tcPr>
                    <a:lnR w="28575" cap="flat" cmpd="sng" algn="ctr">
                      <a:solidFill>
                        <a:schemeClr val="tx1"/>
                      </a:solidFill>
                      <a:prstDash val="solid"/>
                      <a:round/>
                      <a:headEnd type="none" w="med" len="med"/>
                      <a:tailEnd type="none" w="med" len="med"/>
                    </a:lnR>
                  </a:tcPr>
                </a:tc>
                <a:tc>
                  <a:txBody>
                    <a:bodyPr/>
                    <a:lstStyle/>
                    <a:p>
                      <a:r>
                        <a:rPr lang="en-GB" sz="2000" dirty="0"/>
                        <a:t>Multi-Dimensional Scaling</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err="1">
                          <a:solidFill>
                            <a:schemeClr val="tx1"/>
                          </a:solidFill>
                        </a:rPr>
                        <a:t>Loglinear</a:t>
                      </a:r>
                      <a:r>
                        <a:rPr lang="en-GB" altLang="en-US" sz="2000" dirty="0">
                          <a:solidFill>
                            <a:schemeClr val="tx1"/>
                          </a:solidFill>
                        </a:rPr>
                        <a:t> Analysis*</a:t>
                      </a:r>
                      <a:endParaRPr lang="en-GB" sz="2000" dirty="0"/>
                    </a:p>
                  </a:txBody>
                  <a:tcPr>
                    <a:lnR w="28575" cap="flat" cmpd="sng" algn="ctr">
                      <a:solidFill>
                        <a:schemeClr val="tx1"/>
                      </a:solidFill>
                      <a:prstDash val="solid"/>
                      <a:round/>
                      <a:headEnd type="none" w="med" len="med"/>
                      <a:tailEnd type="none" w="med" len="med"/>
                    </a:lnR>
                  </a:tcPr>
                </a:tc>
                <a:tc>
                  <a:txBody>
                    <a:bodyPr/>
                    <a:lstStyle/>
                    <a:p>
                      <a:r>
                        <a:rPr lang="en-GB" sz="2000" dirty="0"/>
                        <a:t>Canonical correlation</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505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Partial Least Squares Regression</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IRT scaling (e.g., </a:t>
                      </a:r>
                      <a:r>
                        <a:rPr lang="en-GB" altLang="en-US" sz="2000" dirty="0" err="1">
                          <a:solidFill>
                            <a:schemeClr val="tx1"/>
                          </a:solidFill>
                        </a:rPr>
                        <a:t>Mokken</a:t>
                      </a:r>
                      <a:r>
                        <a:rPr lang="en-GB" altLang="en-US" sz="2000" dirty="0">
                          <a:solidFill>
                            <a:schemeClr val="tx1"/>
                          </a:solidFill>
                        </a:rPr>
                        <a:t>, </a:t>
                      </a:r>
                      <a:r>
                        <a:rPr lang="en-GB" altLang="en-US" sz="2000" dirty="0" err="1">
                          <a:solidFill>
                            <a:schemeClr val="tx1"/>
                          </a:solidFill>
                        </a:rPr>
                        <a:t>Rasch</a:t>
                      </a:r>
                      <a:r>
                        <a:rPr lang="en-GB" altLang="en-US" sz="2000" dirty="0">
                          <a:solidFill>
                            <a:schemeClr val="tx1"/>
                          </a:solidFill>
                        </a:rPr>
                        <a:t>)</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Path analysis (structural model in SEM)</a:t>
                      </a:r>
                      <a:endParaRPr lang="en-GB" sz="2000" dirty="0"/>
                    </a:p>
                  </a:txBody>
                  <a:tcPr>
                    <a:lnR w="28575" cap="flat" cmpd="sng" algn="ctr">
                      <a:solidFill>
                        <a:schemeClr val="tx1"/>
                      </a:solidFill>
                      <a:prstDash val="solid"/>
                      <a:round/>
                      <a:headEnd type="none" w="med" len="med"/>
                      <a:tailEnd type="none" w="med" len="med"/>
                    </a:lnR>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Confirmatory Factor Analysis (measurement model in SEM)</a:t>
                      </a:r>
                      <a:endParaRPr lang="en-GB" sz="2000" dirty="0"/>
                    </a:p>
                  </a:txBody>
                  <a:tcPr>
                    <a:lnL w="28575"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932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FC156-A769-4AC5-BFA3-4B867F7708D2}"/>
              </a:ext>
            </a:extLst>
          </p:cNvPr>
          <p:cNvSpPr>
            <a:spLocks noGrp="1"/>
          </p:cNvSpPr>
          <p:nvPr>
            <p:ph type="title"/>
          </p:nvPr>
        </p:nvSpPr>
        <p:spPr/>
        <p:txBody>
          <a:bodyPr/>
          <a:lstStyle/>
          <a:p>
            <a:r>
              <a:rPr lang="en-GB" dirty="0"/>
              <a:t>SEM vs Regression </a:t>
            </a:r>
          </a:p>
        </p:txBody>
      </p:sp>
      <p:sp>
        <p:nvSpPr>
          <p:cNvPr id="7" name="Content Placeholder 6">
            <a:extLst>
              <a:ext uri="{FF2B5EF4-FFF2-40B4-BE49-F238E27FC236}">
                <a16:creationId xmlns:a16="http://schemas.microsoft.com/office/drawing/2014/main" id="{5679E306-08C1-4DC8-B280-D9DBD8437F00}"/>
              </a:ext>
            </a:extLst>
          </p:cNvPr>
          <p:cNvSpPr>
            <a:spLocks noGrp="1"/>
          </p:cNvSpPr>
          <p:nvPr>
            <p:ph idx="1"/>
          </p:nvPr>
        </p:nvSpPr>
        <p:spPr/>
        <p:txBody>
          <a:bodyPr/>
          <a:lstStyle/>
          <a:p>
            <a:r>
              <a:rPr lang="en-GB" altLang="en-US" dirty="0">
                <a:solidFill>
                  <a:schemeClr val="tx1"/>
                </a:solidFill>
              </a:rPr>
              <a:t>Compare a graphical representation of a typical regression model (left) and a path analytical model (also known as the ‘structural’ part of SEM) (right): </a:t>
            </a:r>
          </a:p>
          <a:p>
            <a:endParaRPr lang="en-GB" dirty="0"/>
          </a:p>
        </p:txBody>
      </p:sp>
      <p:pic>
        <p:nvPicPr>
          <p:cNvPr id="4" name="Picture 95">
            <a:extLst>
              <a:ext uri="{FF2B5EF4-FFF2-40B4-BE49-F238E27FC236}">
                <a16:creationId xmlns:a16="http://schemas.microsoft.com/office/drawing/2014/main" id="{2D3C51AF-9320-499F-8647-3CA09B68B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7556" y="3429098"/>
            <a:ext cx="4213489" cy="281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 name="Picture 96">
            <a:extLst>
              <a:ext uri="{FF2B5EF4-FFF2-40B4-BE49-F238E27FC236}">
                <a16:creationId xmlns:a16="http://schemas.microsoft.com/office/drawing/2014/main" id="{0F9A5861-E31C-438C-90BD-EBE75BB89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957" y="3169508"/>
            <a:ext cx="4854701" cy="300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9901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5D35-2ACA-4A07-B1FF-04765CE8A8D9}"/>
              </a:ext>
            </a:extLst>
          </p:cNvPr>
          <p:cNvSpPr>
            <a:spLocks noGrp="1"/>
          </p:cNvSpPr>
          <p:nvPr>
            <p:ph type="title"/>
          </p:nvPr>
        </p:nvSpPr>
        <p:spPr/>
        <p:txBody>
          <a:bodyPr/>
          <a:lstStyle/>
          <a:p>
            <a:r>
              <a:rPr lang="en-GB" dirty="0"/>
              <a:t>SEM vs Regression</a:t>
            </a:r>
          </a:p>
        </p:txBody>
      </p:sp>
      <p:graphicFrame>
        <p:nvGraphicFramePr>
          <p:cNvPr id="4" name="Content Placeholder 6">
            <a:extLst>
              <a:ext uri="{FF2B5EF4-FFF2-40B4-BE49-F238E27FC236}">
                <a16:creationId xmlns:a16="http://schemas.microsoft.com/office/drawing/2014/main" id="{146E014E-28D5-46AD-9551-4EBDBD3DCE08}"/>
              </a:ext>
            </a:extLst>
          </p:cNvPr>
          <p:cNvGraphicFramePr>
            <a:graphicFrameLocks/>
          </p:cNvGraphicFramePr>
          <p:nvPr>
            <p:extLst>
              <p:ext uri="{D42A27DB-BD31-4B8C-83A1-F6EECF244321}">
                <p14:modId xmlns:p14="http://schemas.microsoft.com/office/powerpoint/2010/main" val="835064648"/>
              </p:ext>
            </p:extLst>
          </p:nvPr>
        </p:nvGraphicFramePr>
        <p:xfrm>
          <a:off x="497958" y="2747395"/>
          <a:ext cx="11196084" cy="2895600"/>
        </p:xfrm>
        <a:graphic>
          <a:graphicData uri="http://schemas.openxmlformats.org/drawingml/2006/table">
            <a:tbl>
              <a:tblPr firstRow="1" bandRow="1">
                <a:tableStyleId>{5C22544A-7EE6-4342-B048-85BDC9FD1C3A}</a:tableStyleId>
              </a:tblPr>
              <a:tblGrid>
                <a:gridCol w="5598042">
                  <a:extLst>
                    <a:ext uri="{9D8B030D-6E8A-4147-A177-3AD203B41FA5}">
                      <a16:colId xmlns:a16="http://schemas.microsoft.com/office/drawing/2014/main" val="20000"/>
                    </a:ext>
                  </a:extLst>
                </a:gridCol>
                <a:gridCol w="5598042">
                  <a:extLst>
                    <a:ext uri="{9D8B030D-6E8A-4147-A177-3AD203B41FA5}">
                      <a16:colId xmlns:a16="http://schemas.microsoft.com/office/drawing/2014/main" val="20001"/>
                    </a:ext>
                  </a:extLst>
                </a:gridCol>
              </a:tblGrid>
              <a:tr h="370840">
                <a:tc>
                  <a:txBody>
                    <a:bodyPr/>
                    <a:lstStyle/>
                    <a:p>
                      <a:pPr algn="ctr"/>
                      <a:r>
                        <a:rPr lang="en-GB" altLang="en-US" sz="2000" b="1" kern="1200" dirty="0">
                          <a:solidFill>
                            <a:schemeClr val="lt1"/>
                          </a:solidFill>
                          <a:latin typeface="+mn-lt"/>
                          <a:ea typeface="+mn-ea"/>
                          <a:cs typeface="+mn-cs"/>
                        </a:rPr>
                        <a:t>Regression</a:t>
                      </a:r>
                      <a:endParaRPr lang="en-GB" sz="2000" b="1" kern="1200" dirty="0">
                        <a:solidFill>
                          <a:schemeClr val="lt1"/>
                        </a:solidFill>
                        <a:latin typeface="+mn-lt"/>
                        <a:ea typeface="+mn-ea"/>
                        <a:cs typeface="+mn-cs"/>
                      </a:endParaRPr>
                    </a:p>
                  </a:txBody>
                  <a:tcPr/>
                </a:tc>
                <a:tc>
                  <a:txBody>
                    <a:bodyPr/>
                    <a:lstStyle/>
                    <a:p>
                      <a:pPr algn="ctr"/>
                      <a:r>
                        <a:rPr lang="en-GB" sz="2000" dirty="0"/>
                        <a:t>SEM</a:t>
                      </a:r>
                    </a:p>
                  </a:txBody>
                  <a:tcPr/>
                </a:tc>
                <a:extLst>
                  <a:ext uri="{0D108BD9-81ED-4DB2-BD59-A6C34878D82A}">
                    <a16:rowId xmlns:a16="http://schemas.microsoft.com/office/drawing/2014/main" val="10000"/>
                  </a:ext>
                </a:extLst>
              </a:tr>
              <a:tr h="370840">
                <a:tc>
                  <a:txBody>
                    <a:bodyPr/>
                    <a:lstStyle/>
                    <a:p>
                      <a:pPr eaLnBrk="1" hangingPunct="1">
                        <a:lnSpc>
                          <a:spcPct val="90000"/>
                        </a:lnSpc>
                      </a:pPr>
                      <a:r>
                        <a:rPr lang="en-GB" altLang="en-US" sz="2000" dirty="0"/>
                        <a:t>Only 1 endogenous (dependent) variable (Y) hence only 1 error term </a:t>
                      </a:r>
                    </a:p>
                  </a:txBody>
                  <a:tcPr>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Several endogenous variables (X3, X4, Y), each with its own error term</a:t>
                      </a:r>
                      <a:endParaRPr lang="en-GB" sz="2000" dirty="0"/>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eaLnBrk="1" hangingPunct="1">
                        <a:lnSpc>
                          <a:spcPct val="90000"/>
                        </a:lnSpc>
                      </a:pPr>
                      <a:r>
                        <a:rPr lang="en-GB" altLang="en-US" sz="2000" dirty="0"/>
                        <a:t>Focus on explanation of individual variation in Y</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Focus on the pathways via which variables influence each other</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eaLnBrk="1" hangingPunct="1">
                        <a:lnSpc>
                          <a:spcPct val="90000"/>
                        </a:lnSpc>
                      </a:pPr>
                      <a:r>
                        <a:rPr lang="en-GB" altLang="en-US" sz="2000" dirty="0"/>
                        <a:t>Uses individual-level data</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GB" altLang="en-US" sz="2000" dirty="0"/>
                        <a:t>Uses aggregate data (correlations/co-variances)</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individual residuals</a:t>
                      </a:r>
                    </a:p>
                  </a:txBody>
                  <a:tcP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aggregate residuals</a:t>
                      </a:r>
                      <a:endParaRPr lang="en-GB" sz="2000" dirty="0"/>
                    </a:p>
                  </a:txBody>
                  <a:tcP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47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F1F5-F1E3-43B9-AF7D-3F7B6AB56E14}"/>
              </a:ext>
            </a:extLst>
          </p:cNvPr>
          <p:cNvSpPr>
            <a:spLocks noGrp="1"/>
          </p:cNvSpPr>
          <p:nvPr>
            <p:ph type="title"/>
          </p:nvPr>
        </p:nvSpPr>
        <p:spPr/>
        <p:txBody>
          <a:bodyPr/>
          <a:lstStyle/>
          <a:p>
            <a:r>
              <a:rPr lang="en-GB" altLang="en-US" sz="4800" dirty="0">
                <a:solidFill>
                  <a:schemeClr val="tx1"/>
                </a:solidFill>
              </a:rPr>
              <a:t>Key elements in SEM</a:t>
            </a:r>
          </a:p>
        </p:txBody>
      </p:sp>
      <p:pic>
        <p:nvPicPr>
          <p:cNvPr id="12" name="Picture 11">
            <a:extLst>
              <a:ext uri="{FF2B5EF4-FFF2-40B4-BE49-F238E27FC236}">
                <a16:creationId xmlns:a16="http://schemas.microsoft.com/office/drawing/2014/main" id="{2876CAFB-3788-4EDA-832D-C3D858A1A962}"/>
              </a:ext>
            </a:extLst>
          </p:cNvPr>
          <p:cNvPicPr>
            <a:picLocks noChangeAspect="1"/>
          </p:cNvPicPr>
          <p:nvPr/>
        </p:nvPicPr>
        <p:blipFill>
          <a:blip r:embed="rId2"/>
          <a:stretch>
            <a:fillRect/>
          </a:stretch>
        </p:blipFill>
        <p:spPr>
          <a:xfrm>
            <a:off x="835152" y="1947862"/>
            <a:ext cx="10937346" cy="4090988"/>
          </a:xfrm>
          <a:prstGeom prst="rect">
            <a:avLst/>
          </a:prstGeom>
        </p:spPr>
      </p:pic>
      <p:sp>
        <p:nvSpPr>
          <p:cNvPr id="14" name="TextBox 13">
            <a:extLst>
              <a:ext uri="{FF2B5EF4-FFF2-40B4-BE49-F238E27FC236}">
                <a16:creationId xmlns:a16="http://schemas.microsoft.com/office/drawing/2014/main" id="{AAC61DF1-D4A3-4CC7-9593-03921C65474C}"/>
              </a:ext>
            </a:extLst>
          </p:cNvPr>
          <p:cNvSpPr txBox="1"/>
          <p:nvPr/>
        </p:nvSpPr>
        <p:spPr>
          <a:xfrm>
            <a:off x="6959727" y="6373368"/>
            <a:ext cx="4098798" cy="276999"/>
          </a:xfrm>
          <a:prstGeom prst="rect">
            <a:avLst/>
          </a:prstGeom>
          <a:noFill/>
        </p:spPr>
        <p:txBody>
          <a:bodyPr wrap="square">
            <a:spAutoFit/>
          </a:bodyPr>
          <a:lstStyle/>
          <a:p>
            <a:r>
              <a:rPr lang="en-GB" sz="1200" dirty="0"/>
              <a:t>Source: https://stats.idre.ucla.edu/r/seminars/rsem/</a:t>
            </a:r>
          </a:p>
        </p:txBody>
      </p:sp>
    </p:spTree>
    <p:extLst>
      <p:ext uri="{BB962C8B-B14F-4D97-AF65-F5344CB8AC3E}">
        <p14:creationId xmlns:p14="http://schemas.microsoft.com/office/powerpoint/2010/main" val="36571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A994-670E-4A33-B2EB-AA5C5B34D923}"/>
              </a:ext>
            </a:extLst>
          </p:cNvPr>
          <p:cNvSpPr>
            <a:spLocks noGrp="1"/>
          </p:cNvSpPr>
          <p:nvPr>
            <p:ph type="title"/>
          </p:nvPr>
        </p:nvSpPr>
        <p:spPr/>
        <p:txBody>
          <a:bodyPr/>
          <a:lstStyle/>
          <a:p>
            <a:r>
              <a:rPr lang="en-GB" dirty="0"/>
              <a:t>Basic assumptions </a:t>
            </a:r>
          </a:p>
        </p:txBody>
      </p:sp>
      <p:sp>
        <p:nvSpPr>
          <p:cNvPr id="3" name="Content Placeholder 2">
            <a:extLst>
              <a:ext uri="{FF2B5EF4-FFF2-40B4-BE49-F238E27FC236}">
                <a16:creationId xmlns:a16="http://schemas.microsoft.com/office/drawing/2014/main" id="{43C80608-418A-410F-BFA3-35F2DCB8E598}"/>
              </a:ext>
            </a:extLst>
          </p:cNvPr>
          <p:cNvSpPr>
            <a:spLocks noGrp="1"/>
          </p:cNvSpPr>
          <p:nvPr>
            <p:ph idx="1"/>
          </p:nvPr>
        </p:nvSpPr>
        <p:spPr>
          <a:xfrm>
            <a:off x="1069848" y="2121408"/>
            <a:ext cx="6978777" cy="4050792"/>
          </a:xfrm>
        </p:spPr>
        <p:txBody>
          <a:bodyPr>
            <a:normAutofit/>
          </a:bodyPr>
          <a:lstStyle/>
          <a:p>
            <a:pPr marL="914400" lvl="1" indent="-457200">
              <a:buFont typeface="+mj-lt"/>
              <a:buAutoNum type="arabicPeriod"/>
            </a:pPr>
            <a:r>
              <a:rPr lang="en-GB" dirty="0"/>
              <a:t>Sufficient sample size </a:t>
            </a:r>
          </a:p>
          <a:p>
            <a:pPr marL="914400" lvl="1" indent="-457200">
              <a:buFont typeface="+mj-lt"/>
              <a:buAutoNum type="arabicPeriod"/>
            </a:pPr>
            <a:r>
              <a:rPr lang="en-GB" dirty="0"/>
              <a:t>Multicollinearity</a:t>
            </a:r>
          </a:p>
          <a:p>
            <a:pPr marL="914400" lvl="1" indent="-457200">
              <a:buFont typeface="+mj-lt"/>
              <a:buAutoNum type="arabicPeriod"/>
            </a:pPr>
            <a:r>
              <a:rPr lang="en-GB" dirty="0"/>
              <a:t>Observations are drawn from a continuous and multivariate normal population</a:t>
            </a:r>
          </a:p>
          <a:p>
            <a:pPr marL="914400" lvl="1" indent="-457200">
              <a:buFont typeface="+mj-lt"/>
              <a:buAutoNum type="arabicPeriod"/>
            </a:pPr>
            <a:r>
              <a:rPr lang="en-GB" dirty="0"/>
              <a:t>Complete data (no missing values)</a:t>
            </a:r>
          </a:p>
          <a:p>
            <a:pPr marL="914400" lvl="1" indent="-457200">
              <a:buFont typeface="+mj-lt"/>
              <a:buAutoNum type="arabicPeriod"/>
            </a:pPr>
            <a:r>
              <a:rPr lang="en-GB" dirty="0"/>
              <a:t>No outliers </a:t>
            </a:r>
          </a:p>
          <a:p>
            <a:pPr marL="914400" lvl="1" indent="-457200">
              <a:buFont typeface="+mj-lt"/>
              <a:buAutoNum type="arabicPeriod"/>
            </a:pPr>
            <a:endParaRPr lang="en-GB" dirty="0"/>
          </a:p>
        </p:txBody>
      </p:sp>
      <p:sp>
        <p:nvSpPr>
          <p:cNvPr id="4" name="Oval 3">
            <a:extLst>
              <a:ext uri="{FF2B5EF4-FFF2-40B4-BE49-F238E27FC236}">
                <a16:creationId xmlns:a16="http://schemas.microsoft.com/office/drawing/2014/main" id="{E33A44A8-46D7-40A3-8669-D90319C79921}"/>
              </a:ext>
            </a:extLst>
          </p:cNvPr>
          <p:cNvSpPr/>
          <p:nvPr/>
        </p:nvSpPr>
        <p:spPr>
          <a:xfrm>
            <a:off x="8648700" y="2617851"/>
            <a:ext cx="3295650" cy="2744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good news is that normality requirements are more flexible depending on the estimation procedure we use</a:t>
            </a:r>
          </a:p>
        </p:txBody>
      </p:sp>
    </p:spTree>
    <p:extLst>
      <p:ext uri="{BB962C8B-B14F-4D97-AF65-F5344CB8AC3E}">
        <p14:creationId xmlns:p14="http://schemas.microsoft.com/office/powerpoint/2010/main" val="347168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1471</TotalTime>
  <Words>1463</Words>
  <Application>Microsoft Office PowerPoint</Application>
  <PresentationFormat>Widescreen</PresentationFormat>
  <Paragraphs>118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Georgia</vt:lpstr>
      <vt:lpstr>ProximaNova</vt:lpstr>
      <vt:lpstr>Trebuchet MS</vt:lpstr>
      <vt:lpstr>Wingdings</vt:lpstr>
      <vt:lpstr>Wood Type</vt:lpstr>
      <vt:lpstr>Structural Equation Modelling (SEM) using R</vt:lpstr>
      <vt:lpstr>Agenda</vt:lpstr>
      <vt:lpstr>The problem</vt:lpstr>
      <vt:lpstr>What is SEM?</vt:lpstr>
      <vt:lpstr>SEM vs other common methods</vt:lpstr>
      <vt:lpstr>SEM vs Regression </vt:lpstr>
      <vt:lpstr>SEM vs Regression</vt:lpstr>
      <vt:lpstr>Key elements in SEM</vt:lpstr>
      <vt:lpstr>Basic assumptions </vt:lpstr>
      <vt:lpstr>Basic assumptions </vt:lpstr>
      <vt:lpstr>Fit indexes </vt:lpstr>
      <vt:lpstr>Cut-off criteria for several global fit indexes </vt:lpstr>
      <vt:lpstr>What if fit indexes do not fit?</vt:lpstr>
      <vt:lpstr>Running SEM in R </vt:lpstr>
      <vt:lpstr>What to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Torres</dc:creator>
  <cp:lastModifiedBy>Luis Torres</cp:lastModifiedBy>
  <cp:revision>1</cp:revision>
  <dcterms:created xsi:type="dcterms:W3CDTF">2021-04-14T11:41:42Z</dcterms:created>
  <dcterms:modified xsi:type="dcterms:W3CDTF">2021-04-17T16:34:53Z</dcterms:modified>
</cp:coreProperties>
</file>