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0CF88-3724-4111-A718-7877F114FF22}" v="54" dt="2021-11-21T19:42:31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" y="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Torres-Retamal" userId="78590904-305b-421f-9aca-1a2173906a37" providerId="ADAL" clId="{7240CF88-3724-4111-A718-7877F114FF22}"/>
    <pc:docChg chg="undo custSel addSld delSld modSld sldOrd">
      <pc:chgData name="Luis Torres-Retamal" userId="78590904-305b-421f-9aca-1a2173906a37" providerId="ADAL" clId="{7240CF88-3724-4111-A718-7877F114FF22}" dt="2021-11-22T12:13:49.795" v="1812" actId="478"/>
      <pc:docMkLst>
        <pc:docMk/>
      </pc:docMkLst>
      <pc:sldChg chg="addSp delSp modSp mod">
        <pc:chgData name="Luis Torres-Retamal" userId="78590904-305b-421f-9aca-1a2173906a37" providerId="ADAL" clId="{7240CF88-3724-4111-A718-7877F114FF22}" dt="2021-11-16T18:21:32.839" v="1586" actId="13926"/>
        <pc:sldMkLst>
          <pc:docMk/>
          <pc:sldMk cId="3975384640" sldId="256"/>
        </pc:sldMkLst>
        <pc:spChg chg="add mod">
          <ac:chgData name="Luis Torres-Retamal" userId="78590904-305b-421f-9aca-1a2173906a37" providerId="ADAL" clId="{7240CF88-3724-4111-A718-7877F114FF22}" dt="2021-11-16T18:21:32.839" v="1586" actId="13926"/>
          <ac:spMkLst>
            <pc:docMk/>
            <pc:sldMk cId="3975384640" sldId="256"/>
            <ac:spMk id="2" creationId="{6F2C7EF4-A9CE-4DCD-85B1-045FAD12C1B4}"/>
          </ac:spMkLst>
        </pc:spChg>
        <pc:spChg chg="mod topLvl">
          <ac:chgData name="Luis Torres-Retamal" userId="78590904-305b-421f-9aca-1a2173906a37" providerId="ADAL" clId="{7240CF88-3724-4111-A718-7877F114FF22}" dt="2021-11-16T12:05:20.690" v="1541" actId="14100"/>
          <ac:spMkLst>
            <pc:docMk/>
            <pc:sldMk cId="3975384640" sldId="256"/>
            <ac:spMk id="5" creationId="{BDBA994C-7D5F-4835-980E-A9E4CF073480}"/>
          </ac:spMkLst>
        </pc:spChg>
        <pc:spChg chg="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6" creationId="{E581B1DB-C7F6-4E48-AE48-CEB12D126458}"/>
          </ac:spMkLst>
        </pc:spChg>
        <pc:spChg chg="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7" creationId="{578C5298-CE3B-479C-92D0-0EF1DD99463B}"/>
          </ac:spMkLst>
        </pc:spChg>
        <pc:spChg chg="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8" creationId="{84B21278-F09D-4BBB-B520-0A93AA4CC87B}"/>
          </ac:spMkLst>
        </pc:spChg>
        <pc:spChg chg="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9" creationId="{B8BED7F3-23A4-477B-9256-DE35C47250B7}"/>
          </ac:spMkLst>
        </pc:spChg>
        <pc:spChg chg="del mod">
          <ac:chgData name="Luis Torres-Retamal" userId="78590904-305b-421f-9aca-1a2173906a37" providerId="ADAL" clId="{7240CF88-3724-4111-A718-7877F114FF22}" dt="2021-08-11T14:45:37.616" v="647" actId="478"/>
          <ac:spMkLst>
            <pc:docMk/>
            <pc:sldMk cId="3975384640" sldId="256"/>
            <ac:spMk id="23" creationId="{FEFDB9E4-B05E-404F-936E-96002F194529}"/>
          </ac:spMkLst>
        </pc:spChg>
        <pc:spChg chg="del mod">
          <ac:chgData name="Luis Torres-Retamal" userId="78590904-305b-421f-9aca-1a2173906a37" providerId="ADAL" clId="{7240CF88-3724-4111-A718-7877F114FF22}" dt="2021-08-11T14:45:37.616" v="647" actId="478"/>
          <ac:spMkLst>
            <pc:docMk/>
            <pc:sldMk cId="3975384640" sldId="256"/>
            <ac:spMk id="24" creationId="{34A6D228-BA3E-4884-86C5-883BA746BEFD}"/>
          </ac:spMkLst>
        </pc:spChg>
        <pc:spChg chg="del mod">
          <ac:chgData name="Luis Torres-Retamal" userId="78590904-305b-421f-9aca-1a2173906a37" providerId="ADAL" clId="{7240CF88-3724-4111-A718-7877F114FF22}" dt="2021-08-11T14:45:37.616" v="647" actId="478"/>
          <ac:spMkLst>
            <pc:docMk/>
            <pc:sldMk cId="3975384640" sldId="256"/>
            <ac:spMk id="25" creationId="{E8AF0C3A-A466-4A2D-9037-10C31B76472C}"/>
          </ac:spMkLst>
        </pc:spChg>
        <pc:spChg chg="del mod">
          <ac:chgData name="Luis Torres-Retamal" userId="78590904-305b-421f-9aca-1a2173906a37" providerId="ADAL" clId="{7240CF88-3724-4111-A718-7877F114FF22}" dt="2021-08-11T14:45:37.616" v="647" actId="478"/>
          <ac:spMkLst>
            <pc:docMk/>
            <pc:sldMk cId="3975384640" sldId="256"/>
            <ac:spMk id="26" creationId="{4C3668D5-83A3-42EE-9930-E47F4B3F3C6B}"/>
          </ac:spMkLst>
        </pc:spChg>
        <pc:spChg chg="add del mod">
          <ac:chgData name="Luis Torres-Retamal" userId="78590904-305b-421f-9aca-1a2173906a37" providerId="ADAL" clId="{7240CF88-3724-4111-A718-7877F114FF22}" dt="2021-08-11T08:59:53.392" v="210" actId="478"/>
          <ac:spMkLst>
            <pc:docMk/>
            <pc:sldMk cId="3975384640" sldId="256"/>
            <ac:spMk id="30" creationId="{B709021A-51C8-4027-9611-A170EECF6960}"/>
          </ac:spMkLst>
        </pc:spChg>
        <pc:spChg chg="add del mod">
          <ac:chgData name="Luis Torres-Retamal" userId="78590904-305b-421f-9aca-1a2173906a37" providerId="ADAL" clId="{7240CF88-3724-4111-A718-7877F114FF22}" dt="2021-08-11T08:59:53.392" v="210" actId="478"/>
          <ac:spMkLst>
            <pc:docMk/>
            <pc:sldMk cId="3975384640" sldId="256"/>
            <ac:spMk id="31" creationId="{FC5A6ACF-0860-4A95-AF58-D27E376267B3}"/>
          </ac:spMkLst>
        </pc:spChg>
        <pc:spChg chg="add del mod">
          <ac:chgData name="Luis Torres-Retamal" userId="78590904-305b-421f-9aca-1a2173906a37" providerId="ADAL" clId="{7240CF88-3724-4111-A718-7877F114FF22}" dt="2021-08-11T08:59:53.392" v="210" actId="478"/>
          <ac:spMkLst>
            <pc:docMk/>
            <pc:sldMk cId="3975384640" sldId="256"/>
            <ac:spMk id="32" creationId="{4C050EC0-DE57-4574-88AD-2AE2AFFA38E4}"/>
          </ac:spMkLst>
        </pc:spChg>
        <pc:spChg chg="add del mod">
          <ac:chgData name="Luis Torres-Retamal" userId="78590904-305b-421f-9aca-1a2173906a37" providerId="ADAL" clId="{7240CF88-3724-4111-A718-7877F114FF22}" dt="2021-08-11T08:59:53.392" v="210" actId="478"/>
          <ac:spMkLst>
            <pc:docMk/>
            <pc:sldMk cId="3975384640" sldId="256"/>
            <ac:spMk id="33" creationId="{AA791D51-EDB5-40F8-B320-EA74EBF79C94}"/>
          </ac:spMkLst>
        </pc:spChg>
        <pc:spChg chg="add del mod">
          <ac:chgData name="Luis Torres-Retamal" userId="78590904-305b-421f-9aca-1a2173906a37" providerId="ADAL" clId="{7240CF88-3724-4111-A718-7877F114FF22}" dt="2021-08-11T09:00:51.017" v="216" actId="478"/>
          <ac:spMkLst>
            <pc:docMk/>
            <pc:sldMk cId="3975384640" sldId="256"/>
            <ac:spMk id="34" creationId="{20A2F200-0283-41E3-B6FC-2845A1E97543}"/>
          </ac:spMkLst>
        </pc:spChg>
        <pc:spChg chg="add del mod">
          <ac:chgData name="Luis Torres-Retamal" userId="78590904-305b-421f-9aca-1a2173906a37" providerId="ADAL" clId="{7240CF88-3724-4111-A718-7877F114FF22}" dt="2021-08-11T09:02:54.009" v="228" actId="478"/>
          <ac:spMkLst>
            <pc:docMk/>
            <pc:sldMk cId="3975384640" sldId="256"/>
            <ac:spMk id="39" creationId="{DCC916AE-B0C7-4E14-97FC-24B8A66D178B}"/>
          </ac:spMkLst>
        </pc:spChg>
        <pc:spChg chg="add del mod">
          <ac:chgData name="Luis Torres-Retamal" userId="78590904-305b-421f-9aca-1a2173906a37" providerId="ADAL" clId="{7240CF88-3724-4111-A718-7877F114FF22}" dt="2021-08-11T09:02:54.009" v="228" actId="478"/>
          <ac:spMkLst>
            <pc:docMk/>
            <pc:sldMk cId="3975384640" sldId="256"/>
            <ac:spMk id="40" creationId="{0FFEFFCC-9062-4CCE-88EB-4C93B86346AB}"/>
          </ac:spMkLst>
        </pc:spChg>
        <pc:spChg chg="add del mod">
          <ac:chgData name="Luis Torres-Retamal" userId="78590904-305b-421f-9aca-1a2173906a37" providerId="ADAL" clId="{7240CF88-3724-4111-A718-7877F114FF22}" dt="2021-08-11T09:02:54.009" v="228" actId="478"/>
          <ac:spMkLst>
            <pc:docMk/>
            <pc:sldMk cId="3975384640" sldId="256"/>
            <ac:spMk id="41" creationId="{840E1C82-3244-456F-8F5F-905453E1A83D}"/>
          </ac:spMkLst>
        </pc:spChg>
        <pc:spChg chg="add del mod">
          <ac:chgData name="Luis Torres-Retamal" userId="78590904-305b-421f-9aca-1a2173906a37" providerId="ADAL" clId="{7240CF88-3724-4111-A718-7877F114FF22}" dt="2021-08-11T09:02:54.009" v="228" actId="478"/>
          <ac:spMkLst>
            <pc:docMk/>
            <pc:sldMk cId="3975384640" sldId="256"/>
            <ac:spMk id="42" creationId="{FDC779AE-9CF9-4F30-9A73-935F9BB3D807}"/>
          </ac:spMkLst>
        </pc:spChg>
        <pc:spChg chg="add del mod">
          <ac:chgData name="Luis Torres-Retamal" userId="78590904-305b-421f-9aca-1a2173906a37" providerId="ADAL" clId="{7240CF88-3724-4111-A718-7877F114FF22}" dt="2021-08-11T09:05:01.944" v="263" actId="478"/>
          <ac:spMkLst>
            <pc:docMk/>
            <pc:sldMk cId="3975384640" sldId="256"/>
            <ac:spMk id="43" creationId="{16DD14F9-00A7-4FAC-9134-542A93D615D2}"/>
          </ac:spMkLst>
        </pc:spChg>
        <pc:spChg chg="add del mod">
          <ac:chgData name="Luis Torres-Retamal" userId="78590904-305b-421f-9aca-1a2173906a37" providerId="ADAL" clId="{7240CF88-3724-4111-A718-7877F114FF22}" dt="2021-08-11T09:05:01.944" v="263" actId="478"/>
          <ac:spMkLst>
            <pc:docMk/>
            <pc:sldMk cId="3975384640" sldId="256"/>
            <ac:spMk id="44" creationId="{5C84DCFD-4DB8-4D32-8DE9-49EAC51E2EE4}"/>
          </ac:spMkLst>
        </pc:spChg>
        <pc:spChg chg="add del mod">
          <ac:chgData name="Luis Torres-Retamal" userId="78590904-305b-421f-9aca-1a2173906a37" providerId="ADAL" clId="{7240CF88-3724-4111-A718-7877F114FF22}" dt="2021-08-11T09:05:01.944" v="263" actId="478"/>
          <ac:spMkLst>
            <pc:docMk/>
            <pc:sldMk cId="3975384640" sldId="256"/>
            <ac:spMk id="45" creationId="{2D49F321-294E-4BA1-9F5E-D8E0965403CB}"/>
          </ac:spMkLst>
        </pc:spChg>
        <pc:spChg chg="add del mod">
          <ac:chgData name="Luis Torres-Retamal" userId="78590904-305b-421f-9aca-1a2173906a37" providerId="ADAL" clId="{7240CF88-3724-4111-A718-7877F114FF22}" dt="2021-08-11T09:05:01.944" v="263" actId="478"/>
          <ac:spMkLst>
            <pc:docMk/>
            <pc:sldMk cId="3975384640" sldId="256"/>
            <ac:spMk id="46" creationId="{43341B2B-B16F-4617-8808-5C4C387E1FF1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47" creationId="{6018FE06-1CE1-40F9-9D57-2E1A98E91336}"/>
          </ac:spMkLst>
        </pc:spChg>
        <pc:spChg chg="add del mod">
          <ac:chgData name="Luis Torres-Retamal" userId="78590904-305b-421f-9aca-1a2173906a37" providerId="ADAL" clId="{7240CF88-3724-4111-A718-7877F114FF22}" dt="2021-08-11T09:05:00.895" v="262" actId="478"/>
          <ac:spMkLst>
            <pc:docMk/>
            <pc:sldMk cId="3975384640" sldId="256"/>
            <ac:spMk id="47" creationId="{62AECCEF-FA61-449A-B0C0-B8436B25F1A3}"/>
          </ac:spMkLst>
        </pc:spChg>
        <pc:spChg chg="add del mod">
          <ac:chgData name="Luis Torres-Retamal" userId="78590904-305b-421f-9aca-1a2173906a37" providerId="ADAL" clId="{7240CF88-3724-4111-A718-7877F114FF22}" dt="2021-08-11T09:05:00.895" v="262" actId="478"/>
          <ac:spMkLst>
            <pc:docMk/>
            <pc:sldMk cId="3975384640" sldId="256"/>
            <ac:spMk id="48" creationId="{EF758CE9-BEE1-4F1B-9274-0AB03A3DBD15}"/>
          </ac:spMkLst>
        </pc:spChg>
        <pc:spChg chg="add del mod">
          <ac:chgData name="Luis Torres-Retamal" userId="78590904-305b-421f-9aca-1a2173906a37" providerId="ADAL" clId="{7240CF88-3724-4111-A718-7877F114FF22}" dt="2021-08-11T09:05:00.895" v="262" actId="478"/>
          <ac:spMkLst>
            <pc:docMk/>
            <pc:sldMk cId="3975384640" sldId="256"/>
            <ac:spMk id="49" creationId="{55CF76B1-83E4-4709-A649-2A40C47C5284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49" creationId="{FD423E9E-BD24-4C20-B4F9-923C788F6FF0}"/>
          </ac:spMkLst>
        </pc:spChg>
        <pc:spChg chg="add del mod">
          <ac:chgData name="Luis Torres-Retamal" userId="78590904-305b-421f-9aca-1a2173906a37" providerId="ADAL" clId="{7240CF88-3724-4111-A718-7877F114FF22}" dt="2021-08-11T09:05:00.895" v="262" actId="478"/>
          <ac:spMkLst>
            <pc:docMk/>
            <pc:sldMk cId="3975384640" sldId="256"/>
            <ac:spMk id="50" creationId="{DEF39673-521A-4A82-A801-693DEB1C1C23}"/>
          </ac:spMkLst>
        </pc:spChg>
        <pc:spChg chg="add del mod">
          <ac:chgData name="Luis Torres-Retamal" userId="78590904-305b-421f-9aca-1a2173906a37" providerId="ADAL" clId="{7240CF88-3724-4111-A718-7877F114FF22}" dt="2021-08-11T14:45:37.616" v="647" actId="478"/>
          <ac:spMkLst>
            <pc:docMk/>
            <pc:sldMk cId="3975384640" sldId="256"/>
            <ac:spMk id="51" creationId="{7C378684-3344-44F7-85A0-5F5ECE28DED2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52" creationId="{11346330-F759-43EB-A00A-E0350B279D4B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53" creationId="{F54A93DA-E4C3-452C-9C67-5F477434B777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54" creationId="{09CB097F-3E3C-4E2A-8BDC-9497420183F6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55" creationId="{4B951FC6-C198-4186-AAD2-A2E16C2CBF54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56" creationId="{EDDE179A-7E66-4C7B-AF17-EC8B10231EDE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57" creationId="{C229A3AD-6BDD-40FC-9869-D7A44A32F607}"/>
          </ac:spMkLst>
        </pc:spChg>
        <pc:spChg chg="add del mod">
          <ac:chgData name="Luis Torres-Retamal" userId="78590904-305b-421f-9aca-1a2173906a37" providerId="ADAL" clId="{7240CF88-3724-4111-A718-7877F114FF22}" dt="2021-08-11T14:46:02.697" v="654" actId="478"/>
          <ac:spMkLst>
            <pc:docMk/>
            <pc:sldMk cId="3975384640" sldId="256"/>
            <ac:spMk id="58" creationId="{D3DEE751-0159-4C96-BE9D-7B8296E2CFB2}"/>
          </ac:spMkLst>
        </pc:spChg>
        <pc:spChg chg="add del mod">
          <ac:chgData name="Luis Torres-Retamal" userId="78590904-305b-421f-9aca-1a2173906a37" providerId="ADAL" clId="{7240CF88-3724-4111-A718-7877F114FF22}" dt="2021-08-11T14:46:02.697" v="654" actId="478"/>
          <ac:spMkLst>
            <pc:docMk/>
            <pc:sldMk cId="3975384640" sldId="256"/>
            <ac:spMk id="59" creationId="{D29AA4FE-4391-4980-8C6D-E1089F9613CF}"/>
          </ac:spMkLst>
        </pc:spChg>
        <pc:spChg chg="add del mod">
          <ac:chgData name="Luis Torres-Retamal" userId="78590904-305b-421f-9aca-1a2173906a37" providerId="ADAL" clId="{7240CF88-3724-4111-A718-7877F114FF22}" dt="2021-08-11T14:46:02.697" v="654" actId="478"/>
          <ac:spMkLst>
            <pc:docMk/>
            <pc:sldMk cId="3975384640" sldId="256"/>
            <ac:spMk id="60" creationId="{701017BE-E37D-49E4-8150-BD108A5B1F4E}"/>
          </ac:spMkLst>
        </pc:spChg>
        <pc:spChg chg="add del mod">
          <ac:chgData name="Luis Torres-Retamal" userId="78590904-305b-421f-9aca-1a2173906a37" providerId="ADAL" clId="{7240CF88-3724-4111-A718-7877F114FF22}" dt="2021-08-11T14:46:02.697" v="654" actId="478"/>
          <ac:spMkLst>
            <pc:docMk/>
            <pc:sldMk cId="3975384640" sldId="256"/>
            <ac:spMk id="61" creationId="{BCA714D7-4EA9-4D53-B0B4-54C22AC2AECA}"/>
          </ac:spMkLst>
        </pc:spChg>
        <pc:spChg chg="add del mod">
          <ac:chgData name="Luis Torres-Retamal" userId="78590904-305b-421f-9aca-1a2173906a37" providerId="ADAL" clId="{7240CF88-3724-4111-A718-7877F114FF22}" dt="2021-08-11T14:46:02.697" v="654" actId="478"/>
          <ac:spMkLst>
            <pc:docMk/>
            <pc:sldMk cId="3975384640" sldId="256"/>
            <ac:spMk id="62" creationId="{BD4CF6E8-47E5-4D70-9428-22DF7C5D482E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63" creationId="{F1A46C7F-391E-4B7F-BEB3-C906909F9D2F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64" creationId="{E3C8D5BC-4ABD-4585-A09F-F1C0D13A4B0C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65" creationId="{6399DAE1-67A6-4825-95D8-A339B8758F8E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66" creationId="{F2DE535A-E790-4A7F-BF1A-6B35E24C1A52}"/>
          </ac:spMkLst>
        </pc:spChg>
        <pc:spChg chg="add del mod">
          <ac:chgData name="Luis Torres-Retamal" userId="78590904-305b-421f-9aca-1a2173906a37" providerId="ADAL" clId="{7240CF88-3724-4111-A718-7877F114FF22}" dt="2021-08-11T14:46:04.287" v="655" actId="478"/>
          <ac:spMkLst>
            <pc:docMk/>
            <pc:sldMk cId="3975384640" sldId="256"/>
            <ac:spMk id="67" creationId="{26990F4C-639A-4111-98E6-B5AEFD376CC1}"/>
          </ac:spMkLst>
        </pc:spChg>
        <pc:spChg chg="add del mod">
          <ac:chgData name="Luis Torres-Retamal" userId="78590904-305b-421f-9aca-1a2173906a37" providerId="ADAL" clId="{7240CF88-3724-4111-A718-7877F114FF22}" dt="2021-08-11T09:09:56.136" v="350" actId="478"/>
          <ac:spMkLst>
            <pc:docMk/>
            <pc:sldMk cId="3975384640" sldId="256"/>
            <ac:spMk id="96" creationId="{766DCB73-9074-4C31-BB48-B44C2E12D033}"/>
          </ac:spMkLst>
        </pc:spChg>
        <pc:spChg chg="add del">
          <ac:chgData name="Luis Torres-Retamal" userId="78590904-305b-421f-9aca-1a2173906a37" providerId="ADAL" clId="{7240CF88-3724-4111-A718-7877F114FF22}" dt="2021-08-11T09:11:32.703" v="372" actId="478"/>
          <ac:spMkLst>
            <pc:docMk/>
            <pc:sldMk cId="3975384640" sldId="256"/>
            <ac:spMk id="117" creationId="{BB1D7742-6D94-4283-B116-38EA6B2DDE07}"/>
          </ac:spMkLst>
        </pc:spChg>
        <pc:spChg chg="add del">
          <ac:chgData name="Luis Torres-Retamal" userId="78590904-305b-421f-9aca-1a2173906a37" providerId="ADAL" clId="{7240CF88-3724-4111-A718-7877F114FF22}" dt="2021-08-11T09:12:01.363" v="374" actId="478"/>
          <ac:spMkLst>
            <pc:docMk/>
            <pc:sldMk cId="3975384640" sldId="256"/>
            <ac:spMk id="118" creationId="{CE68DDC5-7F01-4BF6-B26A-8A99C2E76792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31" creationId="{45D08EEE-8A87-4A92-9D03-C30070438F79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33" creationId="{BD37E7F5-132A-437B-8A38-B21535A74E02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35" creationId="{FFB342C3-E4CB-4C8D-A520-293EA56E3898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37" creationId="{B085C7D0-E5C1-4B20-8BCD-02C685DD202B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39" creationId="{270E50D6-B79F-4EA6-93CF-ACFA8857A2C6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56" creationId="{B79681F5-48C3-4CC7-885B-24A22DB9E08B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57" creationId="{0495F87F-76F2-4A23-B861-C1C61BA0B576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58" creationId="{4C93B4FF-9BE0-44BE-9112-F4C58E8FFB28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59" creationId="{57859DF4-4B31-421C-A5DE-BA816E036EC2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60" creationId="{483AFA7D-F6EF-40F9-B634-A9DDFEBF228F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75" creationId="{72330636-AF20-4C0F-8AE4-6961B5F41255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77" creationId="{DDE0BF24-BA2F-4122-9BBA-3E443E3EFAA4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79" creationId="{02B52A5D-9780-4804-883E-422A31232DA7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81" creationId="{15546A86-DF6A-4D70-A2AE-DF01D8E2274A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83" creationId="{3E87F34D-1E41-4049-9F1A-F68C7E8C8D41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85" creationId="{DE8C6B38-CAB3-4AE5-96A8-3A1011421485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87" creationId="{49B60DF4-7D04-4D01-A2CE-62E9F4F92922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89" creationId="{8AF43DF6-90E2-4713-AF7E-83D75D130528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91" creationId="{7400E10C-5743-471E-A9AB-792544A83EE7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93" creationId="{DF4839D7-D0D3-498E-9FBF-8B86DA7AA439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95" creationId="{DE243EEB-922E-4EAB-9A24-54BCB7F7E764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198" creationId="{D89E56BC-27AB-4F31-8347-84E9BD55870C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201" creationId="{1F1FD19F-785D-4464-A5F5-A8A698964D56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204" creationId="{43EB0234-6DD5-4BD5-A74E-8EA2B52B0A56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206" creationId="{0163DD2A-F86F-43CC-B6FB-4BDDB047B134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208" creationId="{1BEA51CE-5869-4C87-9DA9-99AD15BC0DB4}"/>
          </ac:spMkLst>
        </pc:spChg>
        <pc:spChg chg="add mod topLvl">
          <ac:chgData name="Luis Torres-Retamal" userId="78590904-305b-421f-9aca-1a2173906a37" providerId="ADAL" clId="{7240CF88-3724-4111-A718-7877F114FF22}" dt="2021-08-12T09:19:11.240" v="1461" actId="164"/>
          <ac:spMkLst>
            <pc:docMk/>
            <pc:sldMk cId="3975384640" sldId="256"/>
            <ac:spMk id="210" creationId="{58784C26-00AE-44A2-BF89-985E890167A6}"/>
          </ac:spMkLst>
        </pc:spChg>
        <pc:grpChg chg="add mod">
          <ac:chgData name="Luis Torres-Retamal" userId="78590904-305b-421f-9aca-1a2173906a37" providerId="ADAL" clId="{7240CF88-3724-4111-A718-7877F114FF22}" dt="2021-08-12T09:19:11.240" v="1461" actId="164"/>
          <ac:grpSpMkLst>
            <pc:docMk/>
            <pc:sldMk cId="3975384640" sldId="256"/>
            <ac:grpSpMk id="10" creationId="{EB2A3B93-39F5-4E56-9D64-03443B936B50}"/>
          </ac:grpSpMkLst>
        </pc:grpChg>
        <pc:grpChg chg="add del mod">
          <ac:chgData name="Luis Torres-Retamal" userId="78590904-305b-421f-9aca-1a2173906a37" providerId="ADAL" clId="{7240CF88-3724-4111-A718-7877F114FF22}" dt="2021-08-11T15:17:13.502" v="1252" actId="165"/>
          <ac:grpSpMkLst>
            <pc:docMk/>
            <pc:sldMk cId="3975384640" sldId="256"/>
            <ac:grpSpMk id="211" creationId="{BC021B89-369F-41A3-B030-E4814BB2C646}"/>
          </ac:grpSpMkLst>
        </pc:grpChg>
        <pc:grpChg chg="add del mod">
          <ac:chgData name="Luis Torres-Retamal" userId="78590904-305b-421f-9aca-1a2173906a37" providerId="ADAL" clId="{7240CF88-3724-4111-A718-7877F114FF22}" dt="2021-08-12T09:17:50.309" v="1368" actId="165"/>
          <ac:grpSpMkLst>
            <pc:docMk/>
            <pc:sldMk cId="3975384640" sldId="256"/>
            <ac:grpSpMk id="212" creationId="{C6D7BFCA-084D-435F-9F89-313E19EEE538}"/>
          </ac:grpSpMkLst>
        </pc:grpChg>
        <pc:cxnChg chg="mod topLvl">
          <ac:chgData name="Luis Torres-Retamal" userId="78590904-305b-421f-9aca-1a2173906a37" providerId="ADAL" clId="{7240CF88-3724-4111-A718-7877F114FF22}" dt="2021-11-16T12:05:20.690" v="1541" actId="14100"/>
          <ac:cxnSpMkLst>
            <pc:docMk/>
            <pc:sldMk cId="3975384640" sldId="256"/>
            <ac:cxnSpMk id="11" creationId="{CE0AFF23-975F-4855-8513-78127B30917C}"/>
          </ac:cxnSpMkLst>
        </pc:cxnChg>
        <pc:cxnChg chg="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3" creationId="{C5DBB2CF-F439-4BCD-871F-CF43249C0978}"/>
          </ac:cxnSpMkLst>
        </pc:cxnChg>
        <pc:cxnChg chg="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5" creationId="{313C993A-D80E-4F9B-B8F5-71DA815A950F}"/>
          </ac:cxnSpMkLst>
        </pc:cxnChg>
        <pc:cxnChg chg="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7" creationId="{99A5CE1B-4829-43C7-814C-D9E7CF000710}"/>
          </ac:cxnSpMkLst>
        </pc:cxnChg>
        <pc:cxnChg chg="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9" creationId="{79D4F365-BC99-4DEC-A7A7-961EC48F0A9A}"/>
          </ac:cxnSpMkLst>
        </pc:cxnChg>
        <pc:cxnChg chg="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21" creationId="{BE7B4163-FFB7-4FA0-901E-B687A72A9CA3}"/>
          </ac:cxnSpMkLst>
        </pc:cxnChg>
        <pc:cxnChg chg="add del mod">
          <ac:chgData name="Luis Torres-Retamal" userId="78590904-305b-421f-9aca-1a2173906a37" providerId="ADAL" clId="{7240CF88-3724-4111-A718-7877F114FF22}" dt="2021-08-11T09:00:52.122" v="217" actId="478"/>
          <ac:cxnSpMkLst>
            <pc:docMk/>
            <pc:sldMk cId="3975384640" sldId="256"/>
            <ac:cxnSpMk id="36" creationId="{245B6886-10FD-49A9-AF45-044BDED1D7FD}"/>
          </ac:cxnSpMkLst>
        </pc:cxnChg>
        <pc:cxnChg chg="add del mod">
          <ac:chgData name="Luis Torres-Retamal" userId="78590904-305b-421f-9aca-1a2173906a37" providerId="ADAL" clId="{7240CF88-3724-4111-A718-7877F114FF22}" dt="2021-08-11T08:58:50.802" v="201" actId="478"/>
          <ac:cxnSpMkLst>
            <pc:docMk/>
            <pc:sldMk cId="3975384640" sldId="256"/>
            <ac:cxnSpMk id="38" creationId="{506251DE-9F52-4B04-9800-721250599478}"/>
          </ac:cxnSpMkLst>
        </pc:cxnChg>
        <pc:cxnChg chg="add del mod">
          <ac:chgData name="Luis Torres-Retamal" userId="78590904-305b-421f-9aca-1a2173906a37" providerId="ADAL" clId="{7240CF88-3724-4111-A718-7877F114FF22}" dt="2021-08-11T09:08:43.240" v="339" actId="478"/>
          <ac:cxnSpMkLst>
            <pc:docMk/>
            <pc:sldMk cId="3975384640" sldId="256"/>
            <ac:cxnSpMk id="95" creationId="{DD59BF9A-56A7-4FA5-8B88-7BB304C93898}"/>
          </ac:cxnSpMkLst>
        </pc:cxnChg>
        <pc:cxnChg chg="add del mod">
          <ac:chgData name="Luis Torres-Retamal" userId="78590904-305b-421f-9aca-1a2173906a37" providerId="ADAL" clId="{7240CF88-3724-4111-A718-7877F114FF22}" dt="2021-08-11T09:10:19.896" v="358" actId="478"/>
          <ac:cxnSpMkLst>
            <pc:docMk/>
            <pc:sldMk cId="3975384640" sldId="256"/>
            <ac:cxnSpMk id="98" creationId="{694BE916-79FA-44BB-8AC5-76FE15034B8C}"/>
          </ac:cxnSpMkLst>
        </pc:cxnChg>
        <pc:cxnChg chg="add del mod">
          <ac:chgData name="Luis Torres-Retamal" userId="78590904-305b-421f-9aca-1a2173906a37" providerId="ADAL" clId="{7240CF88-3724-4111-A718-7877F114FF22}" dt="2021-08-11T09:10:44.197" v="363" actId="478"/>
          <ac:cxnSpMkLst>
            <pc:docMk/>
            <pc:sldMk cId="3975384640" sldId="256"/>
            <ac:cxnSpMk id="106" creationId="{C999BEE3-471D-4C99-A9E2-BA34E5CA9944}"/>
          </ac:cxnSpMkLst>
        </pc:cxnChg>
        <pc:cxnChg chg="add del mod">
          <ac:chgData name="Luis Torres-Retamal" userId="78590904-305b-421f-9aca-1a2173906a37" providerId="ADAL" clId="{7240CF88-3724-4111-A718-7877F114FF22}" dt="2021-08-11T09:11:14.592" v="370" actId="478"/>
          <ac:cxnSpMkLst>
            <pc:docMk/>
            <pc:sldMk cId="3975384640" sldId="256"/>
            <ac:cxnSpMk id="111" creationId="{911841F3-490D-4F93-860A-C8A1B2423D02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14" creationId="{F47E3D5D-33B2-4498-9C5B-43754326D511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16" creationId="{7260AB28-DCFC-482B-8CA9-CA99FD3CD707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18" creationId="{282F4909-8BE5-4EF8-91F7-7185C53BAB5B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20" creationId="{4644EC04-ADD2-4079-BE87-41799E910DF0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22" creationId="{5C92074A-1E58-4A56-A9B7-A00745D52FD8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23" creationId="{835F827B-E8C3-44F1-8F37-7DACB2CABA39}"/>
          </ac:cxnSpMkLst>
        </pc:cxnChg>
        <pc:cxnChg chg="add del mod">
          <ac:chgData name="Luis Torres-Retamal" userId="78590904-305b-421f-9aca-1a2173906a37" providerId="ADAL" clId="{7240CF88-3724-4111-A718-7877F114FF22}" dt="2021-08-11T14:45:37.616" v="647" actId="478"/>
          <ac:cxnSpMkLst>
            <pc:docMk/>
            <pc:sldMk cId="3975384640" sldId="256"/>
            <ac:cxnSpMk id="124" creationId="{DBE85F6B-79CA-4A68-A4D9-139BD4F74255}"/>
          </ac:cxnSpMkLst>
        </pc:cxnChg>
        <pc:cxnChg chg="add del mod">
          <ac:chgData name="Luis Torres-Retamal" userId="78590904-305b-421f-9aca-1a2173906a37" providerId="ADAL" clId="{7240CF88-3724-4111-A718-7877F114FF22}" dt="2021-08-11T14:45:37.616" v="647" actId="478"/>
          <ac:cxnSpMkLst>
            <pc:docMk/>
            <pc:sldMk cId="3975384640" sldId="256"/>
            <ac:cxnSpMk id="126" creationId="{F11CBFE6-4CF8-4D3B-8FED-1D52D4262AE7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27" creationId="{8776509F-9C74-4969-82E4-D355A99A0647}"/>
          </ac:cxnSpMkLst>
        </pc:cxnChg>
        <pc:cxnChg chg="add del mod">
          <ac:chgData name="Luis Torres-Retamal" userId="78590904-305b-421f-9aca-1a2173906a37" providerId="ADAL" clId="{7240CF88-3724-4111-A718-7877F114FF22}" dt="2021-08-11T14:45:37.616" v="647" actId="478"/>
          <ac:cxnSpMkLst>
            <pc:docMk/>
            <pc:sldMk cId="3975384640" sldId="256"/>
            <ac:cxnSpMk id="128" creationId="{A486F3D7-1DEA-450C-A588-78288A4DD9A3}"/>
          </ac:cxnSpMkLst>
        </pc:cxnChg>
        <pc:cxnChg chg="add del mod">
          <ac:chgData name="Luis Torres-Retamal" userId="78590904-305b-421f-9aca-1a2173906a37" providerId="ADAL" clId="{7240CF88-3724-4111-A718-7877F114FF22}" dt="2021-08-11T14:45:37.616" v="647" actId="478"/>
          <ac:cxnSpMkLst>
            <pc:docMk/>
            <pc:sldMk cId="3975384640" sldId="256"/>
            <ac:cxnSpMk id="130" creationId="{144DD35D-B7E7-4326-B867-F9F27D04CBA9}"/>
          </ac:cxnSpMkLst>
        </pc:cxnChg>
        <pc:cxnChg chg="add del mod">
          <ac:chgData name="Luis Torres-Retamal" userId="78590904-305b-421f-9aca-1a2173906a37" providerId="ADAL" clId="{7240CF88-3724-4111-A718-7877F114FF22}" dt="2021-08-11T14:45:37.616" v="647" actId="478"/>
          <ac:cxnSpMkLst>
            <pc:docMk/>
            <pc:sldMk cId="3975384640" sldId="256"/>
            <ac:cxnSpMk id="132" creationId="{62AFE1F0-1AF7-4563-B724-2C9E626EBD93}"/>
          </ac:cxnSpMkLst>
        </pc:cxnChg>
        <pc:cxnChg chg="add del mod">
          <ac:chgData name="Luis Torres-Retamal" userId="78590904-305b-421f-9aca-1a2173906a37" providerId="ADAL" clId="{7240CF88-3724-4111-A718-7877F114FF22}" dt="2021-08-11T14:45:43.676" v="648" actId="478"/>
          <ac:cxnSpMkLst>
            <pc:docMk/>
            <pc:sldMk cId="3975384640" sldId="256"/>
            <ac:cxnSpMk id="134" creationId="{C1FCB4C9-A35A-498C-B70E-CFEDAAA71E62}"/>
          </ac:cxnSpMkLst>
        </pc:cxnChg>
        <pc:cxnChg chg="add del mod">
          <ac:chgData name="Luis Torres-Retamal" userId="78590904-305b-421f-9aca-1a2173906a37" providerId="ADAL" clId="{7240CF88-3724-4111-A718-7877F114FF22}" dt="2021-08-11T14:45:43.676" v="648" actId="478"/>
          <ac:cxnSpMkLst>
            <pc:docMk/>
            <pc:sldMk cId="3975384640" sldId="256"/>
            <ac:cxnSpMk id="136" creationId="{1DCAFB56-5F29-4CCB-B92A-FA46454190B0}"/>
          </ac:cxnSpMkLst>
        </pc:cxnChg>
        <pc:cxnChg chg="add del mod">
          <ac:chgData name="Luis Torres-Retamal" userId="78590904-305b-421f-9aca-1a2173906a37" providerId="ADAL" clId="{7240CF88-3724-4111-A718-7877F114FF22}" dt="2021-08-11T14:45:43.676" v="648" actId="478"/>
          <ac:cxnSpMkLst>
            <pc:docMk/>
            <pc:sldMk cId="3975384640" sldId="256"/>
            <ac:cxnSpMk id="138" creationId="{2F0C1DF4-FFC4-4F90-9A42-6F205F90B904}"/>
          </ac:cxnSpMkLst>
        </pc:cxnChg>
        <pc:cxnChg chg="add del mod">
          <ac:chgData name="Luis Torres-Retamal" userId="78590904-305b-421f-9aca-1a2173906a37" providerId="ADAL" clId="{7240CF88-3724-4111-A718-7877F114FF22}" dt="2021-08-11T14:45:43.676" v="648" actId="478"/>
          <ac:cxnSpMkLst>
            <pc:docMk/>
            <pc:sldMk cId="3975384640" sldId="256"/>
            <ac:cxnSpMk id="140" creationId="{46AC7B39-E740-454A-BF2C-A3B53C07BBEB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41" creationId="{332B61CC-07DA-4158-AB69-F812752CEBFB}"/>
          </ac:cxnSpMkLst>
        </pc:cxnChg>
        <pc:cxnChg chg="add del mod">
          <ac:chgData name="Luis Torres-Retamal" userId="78590904-305b-421f-9aca-1a2173906a37" providerId="ADAL" clId="{7240CF88-3724-4111-A718-7877F114FF22}" dt="2021-08-11T14:45:43.676" v="648" actId="478"/>
          <ac:cxnSpMkLst>
            <pc:docMk/>
            <pc:sldMk cId="3975384640" sldId="256"/>
            <ac:cxnSpMk id="142" creationId="{8FD999A6-F205-4248-84DF-FF51285CE43C}"/>
          </ac:cxnSpMkLst>
        </pc:cxnChg>
        <pc:cxnChg chg="add del mod">
          <ac:chgData name="Luis Torres-Retamal" userId="78590904-305b-421f-9aca-1a2173906a37" providerId="ADAL" clId="{7240CF88-3724-4111-A718-7877F114FF22}" dt="2021-08-11T14:46:02.697" v="654" actId="478"/>
          <ac:cxnSpMkLst>
            <pc:docMk/>
            <pc:sldMk cId="3975384640" sldId="256"/>
            <ac:cxnSpMk id="144" creationId="{A3BDA675-C94C-45E3-9533-B79297825FAF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45" creationId="{A51B1FD0-B586-44B0-A5BA-9AF826B3947E}"/>
          </ac:cxnSpMkLst>
        </pc:cxnChg>
        <pc:cxnChg chg="add del mod">
          <ac:chgData name="Luis Torres-Retamal" userId="78590904-305b-421f-9aca-1a2173906a37" providerId="ADAL" clId="{7240CF88-3724-4111-A718-7877F114FF22}" dt="2021-08-11T14:46:02.697" v="654" actId="478"/>
          <ac:cxnSpMkLst>
            <pc:docMk/>
            <pc:sldMk cId="3975384640" sldId="256"/>
            <ac:cxnSpMk id="146" creationId="{CD0200E1-7954-477C-B431-658565C76CE5}"/>
          </ac:cxnSpMkLst>
        </pc:cxnChg>
        <pc:cxnChg chg="add del mod">
          <ac:chgData name="Luis Torres-Retamal" userId="78590904-305b-421f-9aca-1a2173906a37" providerId="ADAL" clId="{7240CF88-3724-4111-A718-7877F114FF22}" dt="2021-08-11T14:46:02.697" v="654" actId="478"/>
          <ac:cxnSpMkLst>
            <pc:docMk/>
            <pc:sldMk cId="3975384640" sldId="256"/>
            <ac:cxnSpMk id="148" creationId="{CE999AA8-C0C2-4E9D-8E4A-8A334E8A78F0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49" creationId="{6FD89A4D-BCC8-46FB-A0B6-4A8FB9821F53}"/>
          </ac:cxnSpMkLst>
        </pc:cxnChg>
        <pc:cxnChg chg="add del mod">
          <ac:chgData name="Luis Torres-Retamal" userId="78590904-305b-421f-9aca-1a2173906a37" providerId="ADAL" clId="{7240CF88-3724-4111-A718-7877F114FF22}" dt="2021-08-11T14:46:02.697" v="654" actId="478"/>
          <ac:cxnSpMkLst>
            <pc:docMk/>
            <pc:sldMk cId="3975384640" sldId="256"/>
            <ac:cxnSpMk id="150" creationId="{946A2D85-EF92-4D15-92AA-99F2DB3B1186}"/>
          </ac:cxnSpMkLst>
        </pc:cxnChg>
        <pc:cxnChg chg="add del mod">
          <ac:chgData name="Luis Torres-Retamal" userId="78590904-305b-421f-9aca-1a2173906a37" providerId="ADAL" clId="{7240CF88-3724-4111-A718-7877F114FF22}" dt="2021-08-11T14:46:02.697" v="654" actId="478"/>
          <ac:cxnSpMkLst>
            <pc:docMk/>
            <pc:sldMk cId="3975384640" sldId="256"/>
            <ac:cxnSpMk id="152" creationId="{2F9E59F6-8FFD-4757-B70D-CA3B58D280D2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53" creationId="{AB989B29-35F2-4DB1-8456-114F658BF355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55" creationId="{AA3D70DD-299B-4B0F-9417-29236A249EAC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62" creationId="{C5C951F2-C6CC-4E23-B38B-E55174073072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64" creationId="{D1E8A5BE-1A91-4A8B-B718-617E1027DCF7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66" creationId="{83E8E80C-905A-4D1A-A74A-B139B7CF8BAE}"/>
          </ac:cxnSpMkLst>
        </pc:cxnChg>
        <pc:cxnChg chg="add del mod">
          <ac:chgData name="Luis Torres-Retamal" userId="78590904-305b-421f-9aca-1a2173906a37" providerId="ADAL" clId="{7240CF88-3724-4111-A718-7877F114FF22}" dt="2021-08-11T14:51:19.515" v="734" actId="478"/>
          <ac:cxnSpMkLst>
            <pc:docMk/>
            <pc:sldMk cId="3975384640" sldId="256"/>
            <ac:cxnSpMk id="168" creationId="{27DAC809-0590-4C86-91A1-C2F4ACA6D93E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70" creationId="{60522250-A495-4515-AA50-0C53961ABFF2}"/>
          </ac:cxnSpMkLst>
        </pc:cxnChg>
        <pc:cxnChg chg="add mod topLvl">
          <ac:chgData name="Luis Torres-Retamal" userId="78590904-305b-421f-9aca-1a2173906a37" providerId="ADAL" clId="{7240CF88-3724-4111-A718-7877F114FF22}" dt="2021-08-12T09:19:11.240" v="1461" actId="164"/>
          <ac:cxnSpMkLst>
            <pc:docMk/>
            <pc:sldMk cId="3975384640" sldId="256"/>
            <ac:cxnSpMk id="172" creationId="{4816AB8A-1CB7-4F3B-B48F-3A4CCD345A64}"/>
          </ac:cxnSpMkLst>
        </pc:cxnChg>
      </pc:sldChg>
      <pc:sldChg chg="delSp new del mod ord">
        <pc:chgData name="Luis Torres-Retamal" userId="78590904-305b-421f-9aca-1a2173906a37" providerId="ADAL" clId="{7240CF88-3724-4111-A718-7877F114FF22}" dt="2021-08-11T14:34:45.377" v="554" actId="47"/>
        <pc:sldMkLst>
          <pc:docMk/>
          <pc:sldMk cId="571973021" sldId="257"/>
        </pc:sldMkLst>
        <pc:spChg chg="del">
          <ac:chgData name="Luis Torres-Retamal" userId="78590904-305b-421f-9aca-1a2173906a37" providerId="ADAL" clId="{7240CF88-3724-4111-A718-7877F114FF22}" dt="2021-08-11T09:16:39.001" v="454" actId="478"/>
          <ac:spMkLst>
            <pc:docMk/>
            <pc:sldMk cId="571973021" sldId="257"/>
            <ac:spMk id="2" creationId="{38F14557-0136-448D-B9D6-5965F62F2174}"/>
          </ac:spMkLst>
        </pc:spChg>
        <pc:spChg chg="del">
          <ac:chgData name="Luis Torres-Retamal" userId="78590904-305b-421f-9aca-1a2173906a37" providerId="ADAL" clId="{7240CF88-3724-4111-A718-7877F114FF22}" dt="2021-08-11T09:16:37.563" v="453" actId="478"/>
          <ac:spMkLst>
            <pc:docMk/>
            <pc:sldMk cId="571973021" sldId="257"/>
            <ac:spMk id="3" creationId="{96EF4D26-4CFD-4E1F-9AB4-173D4CBEBC3B}"/>
          </ac:spMkLst>
        </pc:spChg>
      </pc:sldChg>
      <pc:sldChg chg="addSp delSp modSp add mod">
        <pc:chgData name="Luis Torres-Retamal" userId="78590904-305b-421f-9aca-1a2173906a37" providerId="ADAL" clId="{7240CF88-3724-4111-A718-7877F114FF22}" dt="2021-11-22T12:13:49.795" v="1812" actId="478"/>
        <pc:sldMkLst>
          <pc:docMk/>
          <pc:sldMk cId="2522409986" sldId="258"/>
        </pc:sldMkLst>
        <pc:spChg chg="mod">
          <ac:chgData name="Luis Torres-Retamal" userId="78590904-305b-421f-9aca-1a2173906a37" providerId="ADAL" clId="{7240CF88-3724-4111-A718-7877F114FF22}" dt="2021-11-16T12:05:09.564" v="1520" actId="20577"/>
          <ac:spMkLst>
            <pc:docMk/>
            <pc:sldMk cId="2522409986" sldId="258"/>
            <ac:spMk id="5" creationId="{BDBA994C-7D5F-4835-980E-A9E4CF073480}"/>
          </ac:spMkLst>
        </pc:spChg>
        <pc:spChg chg="mod">
          <ac:chgData name="Luis Torres-Retamal" userId="78590904-305b-421f-9aca-1a2173906a37" providerId="ADAL" clId="{7240CF88-3724-4111-A718-7877F114FF22}" dt="2021-08-11T15:12:27.044" v="1105" actId="255"/>
          <ac:spMkLst>
            <pc:docMk/>
            <pc:sldMk cId="2522409986" sldId="258"/>
            <ac:spMk id="6" creationId="{E581B1DB-C7F6-4E48-AE48-CEB12D126458}"/>
          </ac:spMkLst>
        </pc:spChg>
        <pc:spChg chg="mod">
          <ac:chgData name="Luis Torres-Retamal" userId="78590904-305b-421f-9aca-1a2173906a37" providerId="ADAL" clId="{7240CF88-3724-4111-A718-7877F114FF22}" dt="2021-08-11T15:12:27.044" v="1105" actId="255"/>
          <ac:spMkLst>
            <pc:docMk/>
            <pc:sldMk cId="2522409986" sldId="258"/>
            <ac:spMk id="7" creationId="{578C5298-CE3B-479C-92D0-0EF1DD99463B}"/>
          </ac:spMkLst>
        </pc:spChg>
        <pc:spChg chg="mod">
          <ac:chgData name="Luis Torres-Retamal" userId="78590904-305b-421f-9aca-1a2173906a37" providerId="ADAL" clId="{7240CF88-3724-4111-A718-7877F114FF22}" dt="2021-08-11T15:12:27.044" v="1105" actId="255"/>
          <ac:spMkLst>
            <pc:docMk/>
            <pc:sldMk cId="2522409986" sldId="258"/>
            <ac:spMk id="8" creationId="{84B21278-F09D-4BBB-B520-0A93AA4CC87B}"/>
          </ac:spMkLst>
        </pc:spChg>
        <pc:spChg chg="mod">
          <ac:chgData name="Luis Torres-Retamal" userId="78590904-305b-421f-9aca-1a2173906a37" providerId="ADAL" clId="{7240CF88-3724-4111-A718-7877F114FF22}" dt="2021-08-11T15:12:33.834" v="1106" actId="14100"/>
          <ac:spMkLst>
            <pc:docMk/>
            <pc:sldMk cId="2522409986" sldId="258"/>
            <ac:spMk id="9" creationId="{B8BED7F3-23A4-477B-9256-DE35C47250B7}"/>
          </ac:spMkLst>
        </pc:spChg>
        <pc:spChg chg="add mod">
          <ac:chgData name="Luis Torres-Retamal" userId="78590904-305b-421f-9aca-1a2173906a37" providerId="ADAL" clId="{7240CF88-3724-4111-A718-7877F114FF22}" dt="2021-11-16T11:48:05.930" v="1492" actId="20577"/>
          <ac:spMkLst>
            <pc:docMk/>
            <pc:sldMk cId="2522409986" sldId="258"/>
            <ac:spMk id="16" creationId="{AC91C576-0838-4BB3-B462-7FDA00E26E54}"/>
          </ac:spMkLst>
        </pc:spChg>
        <pc:spChg chg="add del mod topLvl">
          <ac:chgData name="Luis Torres-Retamal" userId="78590904-305b-421f-9aca-1a2173906a37" providerId="ADAL" clId="{7240CF88-3724-4111-A718-7877F114FF22}" dt="2021-11-22T12:13:49.795" v="1812" actId="478"/>
          <ac:spMkLst>
            <pc:docMk/>
            <pc:sldMk cId="2522409986" sldId="258"/>
            <ac:spMk id="18" creationId="{92FFC705-4094-4D04-995C-6C166C94560B}"/>
          </ac:spMkLst>
        </pc:spChg>
        <pc:spChg chg="del">
          <ac:chgData name="Luis Torres-Retamal" userId="78590904-305b-421f-9aca-1a2173906a37" providerId="ADAL" clId="{7240CF88-3724-4111-A718-7877F114FF22}" dt="2021-08-11T09:16:48.223" v="458" actId="478"/>
          <ac:spMkLst>
            <pc:docMk/>
            <pc:sldMk cId="2522409986" sldId="258"/>
            <ac:spMk id="23" creationId="{FEFDB9E4-B05E-404F-936E-96002F194529}"/>
          </ac:spMkLst>
        </pc:spChg>
        <pc:spChg chg="del">
          <ac:chgData name="Luis Torres-Retamal" userId="78590904-305b-421f-9aca-1a2173906a37" providerId="ADAL" clId="{7240CF88-3724-4111-A718-7877F114FF22}" dt="2021-08-11T09:16:48.223" v="458" actId="478"/>
          <ac:spMkLst>
            <pc:docMk/>
            <pc:sldMk cId="2522409986" sldId="258"/>
            <ac:spMk id="24" creationId="{34A6D228-BA3E-4884-86C5-883BA746BEFD}"/>
          </ac:spMkLst>
        </pc:spChg>
        <pc:spChg chg="del">
          <ac:chgData name="Luis Torres-Retamal" userId="78590904-305b-421f-9aca-1a2173906a37" providerId="ADAL" clId="{7240CF88-3724-4111-A718-7877F114FF22}" dt="2021-08-11T09:16:48.223" v="458" actId="478"/>
          <ac:spMkLst>
            <pc:docMk/>
            <pc:sldMk cId="2522409986" sldId="258"/>
            <ac:spMk id="25" creationId="{E8AF0C3A-A466-4A2D-9037-10C31B76472C}"/>
          </ac:spMkLst>
        </pc:spChg>
        <pc:spChg chg="del">
          <ac:chgData name="Luis Torres-Retamal" userId="78590904-305b-421f-9aca-1a2173906a37" providerId="ADAL" clId="{7240CF88-3724-4111-A718-7877F114FF22}" dt="2021-08-11T09:16:48.223" v="458" actId="478"/>
          <ac:spMkLst>
            <pc:docMk/>
            <pc:sldMk cId="2522409986" sldId="258"/>
            <ac:spMk id="26" creationId="{4C3668D5-83A3-42EE-9930-E47F4B3F3C6B}"/>
          </ac:spMkLst>
        </pc:spChg>
        <pc:spChg chg="del">
          <ac:chgData name="Luis Torres-Retamal" userId="78590904-305b-421f-9aca-1a2173906a37" providerId="ADAL" clId="{7240CF88-3724-4111-A718-7877F114FF22}" dt="2021-08-11T09:16:48.223" v="458" actId="478"/>
          <ac:spMkLst>
            <pc:docMk/>
            <pc:sldMk cId="2522409986" sldId="258"/>
            <ac:spMk id="51" creationId="{7C378684-3344-44F7-85A0-5F5ECE28DED2}"/>
          </ac:spMkLst>
        </pc:spChg>
        <pc:spChg chg="del">
          <ac:chgData name="Luis Torres-Retamal" userId="78590904-305b-421f-9aca-1a2173906a37" providerId="ADAL" clId="{7240CF88-3724-4111-A718-7877F114FF22}" dt="2021-08-11T09:16:43.246" v="456" actId="478"/>
          <ac:spMkLst>
            <pc:docMk/>
            <pc:sldMk cId="2522409986" sldId="258"/>
            <ac:spMk id="52" creationId="{11346330-F759-43EB-A00A-E0350B279D4B}"/>
          </ac:spMkLst>
        </pc:spChg>
        <pc:spChg chg="del">
          <ac:chgData name="Luis Torres-Retamal" userId="78590904-305b-421f-9aca-1a2173906a37" providerId="ADAL" clId="{7240CF88-3724-4111-A718-7877F114FF22}" dt="2021-08-11T09:16:43.246" v="456" actId="478"/>
          <ac:spMkLst>
            <pc:docMk/>
            <pc:sldMk cId="2522409986" sldId="258"/>
            <ac:spMk id="53" creationId="{F54A93DA-E4C3-452C-9C67-5F477434B777}"/>
          </ac:spMkLst>
        </pc:spChg>
        <pc:spChg chg="del">
          <ac:chgData name="Luis Torres-Retamal" userId="78590904-305b-421f-9aca-1a2173906a37" providerId="ADAL" clId="{7240CF88-3724-4111-A718-7877F114FF22}" dt="2021-08-11T09:16:43.246" v="456" actId="478"/>
          <ac:spMkLst>
            <pc:docMk/>
            <pc:sldMk cId="2522409986" sldId="258"/>
            <ac:spMk id="54" creationId="{09CB097F-3E3C-4E2A-8BDC-9497420183F6}"/>
          </ac:spMkLst>
        </pc:spChg>
        <pc:spChg chg="del">
          <ac:chgData name="Luis Torres-Retamal" userId="78590904-305b-421f-9aca-1a2173906a37" providerId="ADAL" clId="{7240CF88-3724-4111-A718-7877F114FF22}" dt="2021-08-11T09:16:43.246" v="456" actId="478"/>
          <ac:spMkLst>
            <pc:docMk/>
            <pc:sldMk cId="2522409986" sldId="258"/>
            <ac:spMk id="55" creationId="{4B951FC6-C198-4186-AAD2-A2E16C2CBF54}"/>
          </ac:spMkLst>
        </pc:spChg>
        <pc:spChg chg="del">
          <ac:chgData name="Luis Torres-Retamal" userId="78590904-305b-421f-9aca-1a2173906a37" providerId="ADAL" clId="{7240CF88-3724-4111-A718-7877F114FF22}" dt="2021-08-11T09:16:43.246" v="456" actId="478"/>
          <ac:spMkLst>
            <pc:docMk/>
            <pc:sldMk cId="2522409986" sldId="258"/>
            <ac:spMk id="56" creationId="{EDDE179A-7E66-4C7B-AF17-EC8B10231EDE}"/>
          </ac:spMkLst>
        </pc:spChg>
        <pc:spChg chg="del">
          <ac:chgData name="Luis Torres-Retamal" userId="78590904-305b-421f-9aca-1a2173906a37" providerId="ADAL" clId="{7240CF88-3724-4111-A718-7877F114FF22}" dt="2021-08-11T09:16:49.908" v="459" actId="478"/>
          <ac:spMkLst>
            <pc:docMk/>
            <pc:sldMk cId="2522409986" sldId="258"/>
            <ac:spMk id="57" creationId="{C229A3AD-6BDD-40FC-9869-D7A44A32F607}"/>
          </ac:spMkLst>
        </pc:spChg>
        <pc:spChg chg="del">
          <ac:chgData name="Luis Torres-Retamal" userId="78590904-305b-421f-9aca-1a2173906a37" providerId="ADAL" clId="{7240CF88-3724-4111-A718-7877F114FF22}" dt="2021-08-11T09:16:45.315" v="457" actId="478"/>
          <ac:spMkLst>
            <pc:docMk/>
            <pc:sldMk cId="2522409986" sldId="258"/>
            <ac:spMk id="58" creationId="{D3DEE751-0159-4C96-BE9D-7B8296E2CFB2}"/>
          </ac:spMkLst>
        </pc:spChg>
        <pc:spChg chg="del">
          <ac:chgData name="Luis Torres-Retamal" userId="78590904-305b-421f-9aca-1a2173906a37" providerId="ADAL" clId="{7240CF88-3724-4111-A718-7877F114FF22}" dt="2021-08-11T09:16:45.315" v="457" actId="478"/>
          <ac:spMkLst>
            <pc:docMk/>
            <pc:sldMk cId="2522409986" sldId="258"/>
            <ac:spMk id="59" creationId="{D29AA4FE-4391-4980-8C6D-E1089F9613CF}"/>
          </ac:spMkLst>
        </pc:spChg>
        <pc:spChg chg="del">
          <ac:chgData name="Luis Torres-Retamal" userId="78590904-305b-421f-9aca-1a2173906a37" providerId="ADAL" clId="{7240CF88-3724-4111-A718-7877F114FF22}" dt="2021-08-11T09:16:45.315" v="457" actId="478"/>
          <ac:spMkLst>
            <pc:docMk/>
            <pc:sldMk cId="2522409986" sldId="258"/>
            <ac:spMk id="60" creationId="{701017BE-E37D-49E4-8150-BD108A5B1F4E}"/>
          </ac:spMkLst>
        </pc:spChg>
        <pc:spChg chg="del">
          <ac:chgData name="Luis Torres-Retamal" userId="78590904-305b-421f-9aca-1a2173906a37" providerId="ADAL" clId="{7240CF88-3724-4111-A718-7877F114FF22}" dt="2021-08-11T09:16:45.315" v="457" actId="478"/>
          <ac:spMkLst>
            <pc:docMk/>
            <pc:sldMk cId="2522409986" sldId="258"/>
            <ac:spMk id="61" creationId="{BCA714D7-4EA9-4D53-B0B4-54C22AC2AECA}"/>
          </ac:spMkLst>
        </pc:spChg>
        <pc:spChg chg="del">
          <ac:chgData name="Luis Torres-Retamal" userId="78590904-305b-421f-9aca-1a2173906a37" providerId="ADAL" clId="{7240CF88-3724-4111-A718-7877F114FF22}" dt="2021-08-11T09:16:45.315" v="457" actId="478"/>
          <ac:spMkLst>
            <pc:docMk/>
            <pc:sldMk cId="2522409986" sldId="258"/>
            <ac:spMk id="62" creationId="{BD4CF6E8-47E5-4D70-9428-22DF7C5D482E}"/>
          </ac:spMkLst>
        </pc:spChg>
        <pc:grpChg chg="add mod topLvl">
          <ac:chgData name="Luis Torres-Retamal" userId="78590904-305b-421f-9aca-1a2173906a37" providerId="ADAL" clId="{7240CF88-3724-4111-A718-7877F114FF22}" dt="2021-11-22T12:13:49.795" v="1812" actId="478"/>
          <ac:grpSpMkLst>
            <pc:docMk/>
            <pc:sldMk cId="2522409986" sldId="258"/>
            <ac:grpSpMk id="2" creationId="{255F4CED-1DB2-47FB-9F57-6C14B171666E}"/>
          </ac:grpSpMkLst>
        </pc:grpChg>
        <pc:grpChg chg="add del mod">
          <ac:chgData name="Luis Torres-Retamal" userId="78590904-305b-421f-9aca-1a2173906a37" providerId="ADAL" clId="{7240CF88-3724-4111-A718-7877F114FF22}" dt="2021-11-22T12:13:49.795" v="1812" actId="478"/>
          <ac:grpSpMkLst>
            <pc:docMk/>
            <pc:sldMk cId="2522409986" sldId="258"/>
            <ac:grpSpMk id="3" creationId="{0ACBEC8B-50E0-4047-B034-7294387F1813}"/>
          </ac:grpSpMkLst>
        </pc:grpChg>
        <pc:cxnChg chg="mod">
          <ac:chgData name="Luis Torres-Retamal" userId="78590904-305b-421f-9aca-1a2173906a37" providerId="ADAL" clId="{7240CF88-3724-4111-A718-7877F114FF22}" dt="2021-08-11T09:19:32.481" v="460" actId="164"/>
          <ac:cxnSpMkLst>
            <pc:docMk/>
            <pc:sldMk cId="2522409986" sldId="258"/>
            <ac:cxnSpMk id="11" creationId="{CE0AFF23-975F-4855-8513-78127B30917C}"/>
          </ac:cxnSpMkLst>
        </pc:cxnChg>
        <pc:cxnChg chg="mod">
          <ac:chgData name="Luis Torres-Retamal" userId="78590904-305b-421f-9aca-1a2173906a37" providerId="ADAL" clId="{7240CF88-3724-4111-A718-7877F114FF22}" dt="2021-08-11T15:13:12.445" v="1111" actId="14100"/>
          <ac:cxnSpMkLst>
            <pc:docMk/>
            <pc:sldMk cId="2522409986" sldId="258"/>
            <ac:cxnSpMk id="13" creationId="{C5DBB2CF-F439-4BCD-871F-CF43249C0978}"/>
          </ac:cxnSpMkLst>
        </pc:cxnChg>
        <pc:cxnChg chg="mod">
          <ac:chgData name="Luis Torres-Retamal" userId="78590904-305b-421f-9aca-1a2173906a37" providerId="ADAL" clId="{7240CF88-3724-4111-A718-7877F114FF22}" dt="2021-08-11T15:13:07.705" v="1109" actId="14100"/>
          <ac:cxnSpMkLst>
            <pc:docMk/>
            <pc:sldMk cId="2522409986" sldId="258"/>
            <ac:cxnSpMk id="15" creationId="{313C993A-D80E-4F9B-B8F5-71DA815A950F}"/>
          </ac:cxnSpMkLst>
        </pc:cxnChg>
        <pc:cxnChg chg="mod">
          <ac:chgData name="Luis Torres-Retamal" userId="78590904-305b-421f-9aca-1a2173906a37" providerId="ADAL" clId="{7240CF88-3724-4111-A718-7877F114FF22}" dt="2021-08-11T15:12:38.894" v="1107" actId="14100"/>
          <ac:cxnSpMkLst>
            <pc:docMk/>
            <pc:sldMk cId="2522409986" sldId="258"/>
            <ac:cxnSpMk id="17" creationId="{99A5CE1B-4829-43C7-814C-D9E7CF000710}"/>
          </ac:cxnSpMkLst>
        </pc:cxnChg>
        <pc:cxnChg chg="mod">
          <ac:chgData name="Luis Torres-Retamal" userId="78590904-305b-421f-9aca-1a2173906a37" providerId="ADAL" clId="{7240CF88-3724-4111-A718-7877F114FF22}" dt="2021-08-11T15:12:33.834" v="1106" actId="14100"/>
          <ac:cxnSpMkLst>
            <pc:docMk/>
            <pc:sldMk cId="2522409986" sldId="258"/>
            <ac:cxnSpMk id="19" creationId="{79D4F365-BC99-4DEC-A7A7-961EC48F0A9A}"/>
          </ac:cxnSpMkLst>
        </pc:cxnChg>
        <pc:cxnChg chg="mod">
          <ac:chgData name="Luis Torres-Retamal" userId="78590904-305b-421f-9aca-1a2173906a37" providerId="ADAL" clId="{7240CF88-3724-4111-A718-7877F114FF22}" dt="2021-08-11T15:12:33.834" v="1106" actId="14100"/>
          <ac:cxnSpMkLst>
            <pc:docMk/>
            <pc:sldMk cId="2522409986" sldId="258"/>
            <ac:cxnSpMk id="21" creationId="{BE7B4163-FFB7-4FA0-901E-B687A72A9CA3}"/>
          </ac:cxnSpMkLst>
        </pc:cxnChg>
        <pc:cxnChg chg="del mod">
          <ac:chgData name="Luis Torres-Retamal" userId="78590904-305b-421f-9aca-1a2173906a37" providerId="ADAL" clId="{7240CF88-3724-4111-A718-7877F114FF22}" dt="2021-11-20T14:12:00.664" v="1602" actId="478"/>
          <ac:cxnSpMkLst>
            <pc:docMk/>
            <pc:sldMk cId="2522409986" sldId="258"/>
            <ac:cxnSpMk id="120" creationId="{4644EC04-ADD2-4079-BE87-41799E910DF0}"/>
          </ac:cxnSpMkLst>
        </pc:cxnChg>
        <pc:cxnChg chg="del mod">
          <ac:chgData name="Luis Torres-Retamal" userId="78590904-305b-421f-9aca-1a2173906a37" providerId="ADAL" clId="{7240CF88-3724-4111-A718-7877F114FF22}" dt="2021-08-11T09:16:49.908" v="459" actId="478"/>
          <ac:cxnSpMkLst>
            <pc:docMk/>
            <pc:sldMk cId="2522409986" sldId="258"/>
            <ac:cxnSpMk id="122" creationId="{5C92074A-1E58-4A56-A9B7-A00745D52FD8}"/>
          </ac:cxnSpMkLst>
        </pc:cxnChg>
        <pc:cxnChg chg="del mod">
          <ac:chgData name="Luis Torres-Retamal" userId="78590904-305b-421f-9aca-1a2173906a37" providerId="ADAL" clId="{7240CF88-3724-4111-A718-7877F114FF22}" dt="2021-08-11T09:16:48.223" v="458" actId="478"/>
          <ac:cxnSpMkLst>
            <pc:docMk/>
            <pc:sldMk cId="2522409986" sldId="258"/>
            <ac:cxnSpMk id="124" creationId="{DBE85F6B-79CA-4A68-A4D9-139BD4F74255}"/>
          </ac:cxnSpMkLst>
        </pc:cxnChg>
        <pc:cxnChg chg="del mod">
          <ac:chgData name="Luis Torres-Retamal" userId="78590904-305b-421f-9aca-1a2173906a37" providerId="ADAL" clId="{7240CF88-3724-4111-A718-7877F114FF22}" dt="2021-08-11T09:16:48.223" v="458" actId="478"/>
          <ac:cxnSpMkLst>
            <pc:docMk/>
            <pc:sldMk cId="2522409986" sldId="258"/>
            <ac:cxnSpMk id="126" creationId="{F11CBFE6-4CF8-4D3B-8FED-1D52D4262AE7}"/>
          </ac:cxnSpMkLst>
        </pc:cxnChg>
        <pc:cxnChg chg="del mod">
          <ac:chgData name="Luis Torres-Retamal" userId="78590904-305b-421f-9aca-1a2173906a37" providerId="ADAL" clId="{7240CF88-3724-4111-A718-7877F114FF22}" dt="2021-08-11T09:16:48.223" v="458" actId="478"/>
          <ac:cxnSpMkLst>
            <pc:docMk/>
            <pc:sldMk cId="2522409986" sldId="258"/>
            <ac:cxnSpMk id="128" creationId="{A486F3D7-1DEA-450C-A588-78288A4DD9A3}"/>
          </ac:cxnSpMkLst>
        </pc:cxnChg>
        <pc:cxnChg chg="del mod">
          <ac:chgData name="Luis Torres-Retamal" userId="78590904-305b-421f-9aca-1a2173906a37" providerId="ADAL" clId="{7240CF88-3724-4111-A718-7877F114FF22}" dt="2021-08-11T09:16:48.223" v="458" actId="478"/>
          <ac:cxnSpMkLst>
            <pc:docMk/>
            <pc:sldMk cId="2522409986" sldId="258"/>
            <ac:cxnSpMk id="130" creationId="{144DD35D-B7E7-4326-B867-F9F27D04CBA9}"/>
          </ac:cxnSpMkLst>
        </pc:cxnChg>
        <pc:cxnChg chg="del mod">
          <ac:chgData name="Luis Torres-Retamal" userId="78590904-305b-421f-9aca-1a2173906a37" providerId="ADAL" clId="{7240CF88-3724-4111-A718-7877F114FF22}" dt="2021-08-11T09:16:48.223" v="458" actId="478"/>
          <ac:cxnSpMkLst>
            <pc:docMk/>
            <pc:sldMk cId="2522409986" sldId="258"/>
            <ac:cxnSpMk id="132" creationId="{62AFE1F0-1AF7-4563-B724-2C9E626EBD93}"/>
          </ac:cxnSpMkLst>
        </pc:cxnChg>
        <pc:cxnChg chg="del mod">
          <ac:chgData name="Luis Torres-Retamal" userId="78590904-305b-421f-9aca-1a2173906a37" providerId="ADAL" clId="{7240CF88-3724-4111-A718-7877F114FF22}" dt="2021-08-11T09:16:43.246" v="456" actId="478"/>
          <ac:cxnSpMkLst>
            <pc:docMk/>
            <pc:sldMk cId="2522409986" sldId="258"/>
            <ac:cxnSpMk id="134" creationId="{C1FCB4C9-A35A-498C-B70E-CFEDAAA71E62}"/>
          </ac:cxnSpMkLst>
        </pc:cxnChg>
        <pc:cxnChg chg="del mod">
          <ac:chgData name="Luis Torres-Retamal" userId="78590904-305b-421f-9aca-1a2173906a37" providerId="ADAL" clId="{7240CF88-3724-4111-A718-7877F114FF22}" dt="2021-08-11T09:16:43.246" v="456" actId="478"/>
          <ac:cxnSpMkLst>
            <pc:docMk/>
            <pc:sldMk cId="2522409986" sldId="258"/>
            <ac:cxnSpMk id="136" creationId="{1DCAFB56-5F29-4CCB-B92A-FA46454190B0}"/>
          </ac:cxnSpMkLst>
        </pc:cxnChg>
        <pc:cxnChg chg="del mod">
          <ac:chgData name="Luis Torres-Retamal" userId="78590904-305b-421f-9aca-1a2173906a37" providerId="ADAL" clId="{7240CF88-3724-4111-A718-7877F114FF22}" dt="2021-08-11T09:16:43.246" v="456" actId="478"/>
          <ac:cxnSpMkLst>
            <pc:docMk/>
            <pc:sldMk cId="2522409986" sldId="258"/>
            <ac:cxnSpMk id="138" creationId="{2F0C1DF4-FFC4-4F90-9A42-6F205F90B904}"/>
          </ac:cxnSpMkLst>
        </pc:cxnChg>
        <pc:cxnChg chg="del mod">
          <ac:chgData name="Luis Torres-Retamal" userId="78590904-305b-421f-9aca-1a2173906a37" providerId="ADAL" clId="{7240CF88-3724-4111-A718-7877F114FF22}" dt="2021-08-11T09:16:43.246" v="456" actId="478"/>
          <ac:cxnSpMkLst>
            <pc:docMk/>
            <pc:sldMk cId="2522409986" sldId="258"/>
            <ac:cxnSpMk id="140" creationId="{46AC7B39-E740-454A-BF2C-A3B53C07BBEB}"/>
          </ac:cxnSpMkLst>
        </pc:cxnChg>
        <pc:cxnChg chg="del mod">
          <ac:chgData name="Luis Torres-Retamal" userId="78590904-305b-421f-9aca-1a2173906a37" providerId="ADAL" clId="{7240CF88-3724-4111-A718-7877F114FF22}" dt="2021-08-11T09:16:43.246" v="456" actId="478"/>
          <ac:cxnSpMkLst>
            <pc:docMk/>
            <pc:sldMk cId="2522409986" sldId="258"/>
            <ac:cxnSpMk id="142" creationId="{8FD999A6-F205-4248-84DF-FF51285CE43C}"/>
          </ac:cxnSpMkLst>
        </pc:cxnChg>
        <pc:cxnChg chg="del mod">
          <ac:chgData name="Luis Torres-Retamal" userId="78590904-305b-421f-9aca-1a2173906a37" providerId="ADAL" clId="{7240CF88-3724-4111-A718-7877F114FF22}" dt="2021-08-11T09:16:45.315" v="457" actId="478"/>
          <ac:cxnSpMkLst>
            <pc:docMk/>
            <pc:sldMk cId="2522409986" sldId="258"/>
            <ac:cxnSpMk id="144" creationId="{A3BDA675-C94C-45E3-9533-B79297825FAF}"/>
          </ac:cxnSpMkLst>
        </pc:cxnChg>
        <pc:cxnChg chg="del mod">
          <ac:chgData name="Luis Torres-Retamal" userId="78590904-305b-421f-9aca-1a2173906a37" providerId="ADAL" clId="{7240CF88-3724-4111-A718-7877F114FF22}" dt="2021-08-11T09:16:45.315" v="457" actId="478"/>
          <ac:cxnSpMkLst>
            <pc:docMk/>
            <pc:sldMk cId="2522409986" sldId="258"/>
            <ac:cxnSpMk id="146" creationId="{CD0200E1-7954-477C-B431-658565C76CE5}"/>
          </ac:cxnSpMkLst>
        </pc:cxnChg>
        <pc:cxnChg chg="del mod">
          <ac:chgData name="Luis Torres-Retamal" userId="78590904-305b-421f-9aca-1a2173906a37" providerId="ADAL" clId="{7240CF88-3724-4111-A718-7877F114FF22}" dt="2021-08-11T09:16:45.315" v="457" actId="478"/>
          <ac:cxnSpMkLst>
            <pc:docMk/>
            <pc:sldMk cId="2522409986" sldId="258"/>
            <ac:cxnSpMk id="148" creationId="{CE999AA8-C0C2-4E9D-8E4A-8A334E8A78F0}"/>
          </ac:cxnSpMkLst>
        </pc:cxnChg>
        <pc:cxnChg chg="del mod">
          <ac:chgData name="Luis Torres-Retamal" userId="78590904-305b-421f-9aca-1a2173906a37" providerId="ADAL" clId="{7240CF88-3724-4111-A718-7877F114FF22}" dt="2021-08-11T09:16:45.315" v="457" actId="478"/>
          <ac:cxnSpMkLst>
            <pc:docMk/>
            <pc:sldMk cId="2522409986" sldId="258"/>
            <ac:cxnSpMk id="150" creationId="{946A2D85-EF92-4D15-92AA-99F2DB3B1186}"/>
          </ac:cxnSpMkLst>
        </pc:cxnChg>
        <pc:cxnChg chg="del mod">
          <ac:chgData name="Luis Torres-Retamal" userId="78590904-305b-421f-9aca-1a2173906a37" providerId="ADAL" clId="{7240CF88-3724-4111-A718-7877F114FF22}" dt="2021-08-11T09:16:45.315" v="457" actId="478"/>
          <ac:cxnSpMkLst>
            <pc:docMk/>
            <pc:sldMk cId="2522409986" sldId="258"/>
            <ac:cxnSpMk id="152" creationId="{2F9E59F6-8FFD-4757-B70D-CA3B58D280D2}"/>
          </ac:cxnSpMkLst>
        </pc:cxnChg>
      </pc:sldChg>
      <pc:sldChg chg="new del">
        <pc:chgData name="Luis Torres-Retamal" userId="78590904-305b-421f-9aca-1a2173906a37" providerId="ADAL" clId="{7240CF88-3724-4111-A718-7877F114FF22}" dt="2021-11-16T11:48:17.258" v="1494" actId="47"/>
        <pc:sldMkLst>
          <pc:docMk/>
          <pc:sldMk cId="3388221830" sldId="259"/>
        </pc:sldMkLst>
      </pc:sldChg>
      <pc:sldChg chg="addSp delSp modSp add mod">
        <pc:chgData name="Luis Torres-Retamal" userId="78590904-305b-421f-9aca-1a2173906a37" providerId="ADAL" clId="{7240CF88-3724-4111-A718-7877F114FF22}" dt="2021-11-16T20:36:24.394" v="1600" actId="164"/>
        <pc:sldMkLst>
          <pc:docMk/>
          <pc:sldMk cId="2300622017" sldId="260"/>
        </pc:sldMkLst>
        <pc:spChg chg="mod">
          <ac:chgData name="Luis Torres-Retamal" userId="78590904-305b-421f-9aca-1a2173906a37" providerId="ADAL" clId="{7240CF88-3724-4111-A718-7877F114FF22}" dt="2021-11-16T18:21:40.230" v="1588" actId="13926"/>
          <ac:spMkLst>
            <pc:docMk/>
            <pc:sldMk cId="2300622017" sldId="260"/>
            <ac:spMk id="2" creationId="{6F2C7EF4-A9CE-4DCD-85B1-045FAD12C1B4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5" creationId="{BDBA994C-7D5F-4835-980E-A9E4CF073480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6" creationId="{E581B1DB-C7F6-4E48-AE48-CEB12D126458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7" creationId="{578C5298-CE3B-479C-92D0-0EF1DD99463B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8" creationId="{84B21278-F09D-4BBB-B520-0A93AA4CC87B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9" creationId="{B8BED7F3-23A4-477B-9256-DE35C47250B7}"/>
          </ac:spMkLst>
        </pc:spChg>
        <pc:spChg chg="add del mod">
          <ac:chgData name="Luis Torres-Retamal" userId="78590904-305b-421f-9aca-1a2173906a37" providerId="ADAL" clId="{7240CF88-3724-4111-A718-7877F114FF22}" dt="2021-11-16T15:23:04.480" v="1567" actId="478"/>
          <ac:spMkLst>
            <pc:docMk/>
            <pc:sldMk cId="2300622017" sldId="260"/>
            <ac:spMk id="12" creationId="{DAD5B14D-6AE4-48C6-8472-F9A7F0DA3740}"/>
          </ac:spMkLst>
        </pc:spChg>
        <pc:spChg chg="add del mod">
          <ac:chgData name="Luis Torres-Retamal" userId="78590904-305b-421f-9aca-1a2173906a37" providerId="ADAL" clId="{7240CF88-3724-4111-A718-7877F114FF22}" dt="2021-11-16T15:23:52.273" v="1576" actId="478"/>
          <ac:spMkLst>
            <pc:docMk/>
            <pc:sldMk cId="2300622017" sldId="260"/>
            <ac:spMk id="24" creationId="{E67D873A-5B7D-4857-9F14-B4E577D2542A}"/>
          </ac:spMkLst>
        </pc:spChg>
        <pc:spChg chg="add mod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25" creationId="{6B81FA0F-6E33-43A3-8460-4311B7D8AD8D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47" creationId="{6018FE06-1CE1-40F9-9D57-2E1A98E91336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49" creationId="{FD423E9E-BD24-4C20-B4F9-923C788F6FF0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52" creationId="{11346330-F759-43EB-A00A-E0350B279D4B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53" creationId="{F54A93DA-E4C3-452C-9C67-5F477434B777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54" creationId="{09CB097F-3E3C-4E2A-8BDC-9497420183F6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55" creationId="{4B951FC6-C198-4186-AAD2-A2E16C2CBF54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56" creationId="{EDDE179A-7E66-4C7B-AF17-EC8B10231EDE}"/>
          </ac:spMkLst>
        </pc:spChg>
        <pc:spChg chg="del mod topLvl">
          <ac:chgData name="Luis Torres-Retamal" userId="78590904-305b-421f-9aca-1a2173906a37" providerId="ADAL" clId="{7240CF88-3724-4111-A718-7877F114FF22}" dt="2021-11-16T15:20:55.042" v="1559" actId="478"/>
          <ac:spMkLst>
            <pc:docMk/>
            <pc:sldMk cId="2300622017" sldId="260"/>
            <ac:spMk id="57" creationId="{C229A3AD-6BDD-40FC-9869-D7A44A32F607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63" creationId="{F1A46C7F-391E-4B7F-BEB3-C906909F9D2F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64" creationId="{E3C8D5BC-4ABD-4585-A09F-F1C0D13A4B0C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65" creationId="{6399DAE1-67A6-4825-95D8-A339B8758F8E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66" creationId="{F2DE535A-E790-4A7F-BF1A-6B35E24C1A52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31" creationId="{45D08EEE-8A87-4A92-9D03-C30070438F79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33" creationId="{BD37E7F5-132A-437B-8A38-B21535A74E02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35" creationId="{FFB342C3-E4CB-4C8D-A520-293EA56E3898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37" creationId="{B085C7D0-E5C1-4B20-8BCD-02C685DD202B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39" creationId="{270E50D6-B79F-4EA6-93CF-ACFA8857A2C6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156" creationId="{B79681F5-48C3-4CC7-885B-24A22DB9E08B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157" creationId="{0495F87F-76F2-4A23-B861-C1C61BA0B576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158" creationId="{4C93B4FF-9BE0-44BE-9112-F4C58E8FFB28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159" creationId="{57859DF4-4B31-421C-A5DE-BA816E036EC2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160" creationId="{483AFA7D-F6EF-40F9-B634-A9DDFEBF228F}"/>
          </ac:spMkLst>
        </pc:spChg>
        <pc:spChg chg="del mod topLvl">
          <ac:chgData name="Luis Torres-Retamal" userId="78590904-305b-421f-9aca-1a2173906a37" providerId="ADAL" clId="{7240CF88-3724-4111-A718-7877F114FF22}" dt="2021-11-16T15:20:56.600" v="1560" actId="478"/>
          <ac:spMkLst>
            <pc:docMk/>
            <pc:sldMk cId="2300622017" sldId="260"/>
            <ac:spMk id="175" creationId="{72330636-AF20-4C0F-8AE4-6961B5F41255}"/>
          </ac:spMkLst>
        </pc:spChg>
        <pc:spChg chg="mod topLvl">
          <ac:chgData name="Luis Torres-Retamal" userId="78590904-305b-421f-9aca-1a2173906a37" providerId="ADAL" clId="{7240CF88-3724-4111-A718-7877F114FF22}" dt="2021-11-16T20:36:24.394" v="1600" actId="164"/>
          <ac:spMkLst>
            <pc:docMk/>
            <pc:sldMk cId="2300622017" sldId="260"/>
            <ac:spMk id="177" creationId="{DDE0BF24-BA2F-4122-9BBA-3E443E3EFAA4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79" creationId="{02B52A5D-9780-4804-883E-422A31232DA7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81" creationId="{15546A86-DF6A-4D70-A2AE-DF01D8E2274A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83" creationId="{3E87F34D-1E41-4049-9F1A-F68C7E8C8D41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85" creationId="{DE8C6B38-CAB3-4AE5-96A8-3A1011421485}"/>
          </ac:spMkLst>
        </pc:spChg>
        <pc:spChg chg="del mod topLvl">
          <ac:chgData name="Luis Torres-Retamal" userId="78590904-305b-421f-9aca-1a2173906a37" providerId="ADAL" clId="{7240CF88-3724-4111-A718-7877F114FF22}" dt="2021-11-16T15:20:53.562" v="1558" actId="478"/>
          <ac:spMkLst>
            <pc:docMk/>
            <pc:sldMk cId="2300622017" sldId="260"/>
            <ac:spMk id="187" creationId="{49B60DF4-7D04-4D01-A2CE-62E9F4F92922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189" creationId="{8AF43DF6-90E2-4713-AF7E-83D75D130528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191" creationId="{7400E10C-5743-471E-A9AB-792544A83EE7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193" creationId="{DF4839D7-D0D3-498E-9FBF-8B86DA7AA439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195" creationId="{DE243EEB-922E-4EAB-9A24-54BCB7F7E764}"/>
          </ac:spMkLst>
        </pc:spChg>
        <pc:spChg chg="del mod topLvl">
          <ac:chgData name="Luis Torres-Retamal" userId="78590904-305b-421f-9aca-1a2173906a37" providerId="ADAL" clId="{7240CF88-3724-4111-A718-7877F114FF22}" dt="2021-11-16T15:20:50.540" v="1557" actId="478"/>
          <ac:spMkLst>
            <pc:docMk/>
            <pc:sldMk cId="2300622017" sldId="260"/>
            <ac:spMk id="198" creationId="{D89E56BC-27AB-4F31-8347-84E9BD55870C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201" creationId="{1F1FD19F-785D-4464-A5F5-A8A698964D56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204" creationId="{43EB0234-6DD5-4BD5-A74E-8EA2B52B0A56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206" creationId="{0163DD2A-F86F-43CC-B6FB-4BDDB047B134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208" creationId="{1BEA51CE-5869-4C87-9DA9-99AD15BC0DB4}"/>
          </ac:spMkLst>
        </pc:spChg>
        <pc:spChg chg="del mod topLvl">
          <ac:chgData name="Luis Torres-Retamal" userId="78590904-305b-421f-9aca-1a2173906a37" providerId="ADAL" clId="{7240CF88-3724-4111-A718-7877F114FF22}" dt="2021-11-16T15:20:59.856" v="1562" actId="478"/>
          <ac:spMkLst>
            <pc:docMk/>
            <pc:sldMk cId="2300622017" sldId="260"/>
            <ac:spMk id="210" creationId="{58784C26-00AE-44A2-BF89-985E890167A6}"/>
          </ac:spMkLst>
        </pc:spChg>
        <pc:grpChg chg="del mod">
          <ac:chgData name="Luis Torres-Retamal" userId="78590904-305b-421f-9aca-1a2173906a37" providerId="ADAL" clId="{7240CF88-3724-4111-A718-7877F114FF22}" dt="2021-11-16T15:20:46.007" v="1556" actId="165"/>
          <ac:grpSpMkLst>
            <pc:docMk/>
            <pc:sldMk cId="2300622017" sldId="260"/>
            <ac:grpSpMk id="10" creationId="{EB2A3B93-39F5-4E56-9D64-03443B936B50}"/>
          </ac:grpSpMkLst>
        </pc:grpChg>
        <pc:grpChg chg="add mod">
          <ac:chgData name="Luis Torres-Retamal" userId="78590904-305b-421f-9aca-1a2173906a37" providerId="ADAL" clId="{7240CF88-3724-4111-A718-7877F114FF22}" dt="2021-11-16T20:36:24.394" v="1600" actId="164"/>
          <ac:grpSpMkLst>
            <pc:docMk/>
            <pc:sldMk cId="2300622017" sldId="260"/>
            <ac:grpSpMk id="26" creationId="{EAE5C2E5-4FCC-4191-9485-218AE14A3E15}"/>
          </ac:grpSpMkLst>
        </pc:grpChg>
        <pc:cxnChg chg="mod topLvl">
          <ac:chgData name="Luis Torres-Retamal" userId="78590904-305b-421f-9aca-1a2173906a37" providerId="ADAL" clId="{7240CF88-3724-4111-A718-7877F114FF22}" dt="2021-11-16T20:36:24.394" v="1600" actId="164"/>
          <ac:cxnSpMkLst>
            <pc:docMk/>
            <pc:sldMk cId="2300622017" sldId="260"/>
            <ac:cxnSpMk id="11" creationId="{CE0AFF23-975F-4855-8513-78127B30917C}"/>
          </ac:cxnSpMkLst>
        </pc:cxnChg>
        <pc:cxnChg chg="mod topLvl">
          <ac:chgData name="Luis Torres-Retamal" userId="78590904-305b-421f-9aca-1a2173906a37" providerId="ADAL" clId="{7240CF88-3724-4111-A718-7877F114FF22}" dt="2021-11-16T20:36:24.394" v="1600" actId="164"/>
          <ac:cxnSpMkLst>
            <pc:docMk/>
            <pc:sldMk cId="2300622017" sldId="260"/>
            <ac:cxnSpMk id="13" creationId="{C5DBB2CF-F439-4BCD-871F-CF43249C0978}"/>
          </ac:cxnSpMkLst>
        </pc:cxnChg>
        <pc:cxnChg chg="mod topLvl">
          <ac:chgData name="Luis Torres-Retamal" userId="78590904-305b-421f-9aca-1a2173906a37" providerId="ADAL" clId="{7240CF88-3724-4111-A718-7877F114FF22}" dt="2021-11-16T20:36:24.394" v="1600" actId="164"/>
          <ac:cxnSpMkLst>
            <pc:docMk/>
            <pc:sldMk cId="2300622017" sldId="260"/>
            <ac:cxnSpMk id="15" creationId="{313C993A-D80E-4F9B-B8F5-71DA815A950F}"/>
          </ac:cxnSpMkLst>
        </pc:cxnChg>
        <pc:cxnChg chg="add del mod">
          <ac:chgData name="Luis Torres-Retamal" userId="78590904-305b-421f-9aca-1a2173906a37" providerId="ADAL" clId="{7240CF88-3724-4111-A718-7877F114FF22}" dt="2021-11-16T15:23:31.301" v="1573" actId="478"/>
          <ac:cxnSpMkLst>
            <pc:docMk/>
            <pc:sldMk cId="2300622017" sldId="260"/>
            <ac:cxnSpMk id="16" creationId="{F421BABD-06A8-4117-B7C2-9B6355D19B63}"/>
          </ac:cxnSpMkLst>
        </pc:cxnChg>
        <pc:cxnChg chg="mod topLvl">
          <ac:chgData name="Luis Torres-Retamal" userId="78590904-305b-421f-9aca-1a2173906a37" providerId="ADAL" clId="{7240CF88-3724-4111-A718-7877F114FF22}" dt="2021-11-16T20:36:24.394" v="1600" actId="164"/>
          <ac:cxnSpMkLst>
            <pc:docMk/>
            <pc:sldMk cId="2300622017" sldId="260"/>
            <ac:cxnSpMk id="17" creationId="{99A5CE1B-4829-43C7-814C-D9E7CF000710}"/>
          </ac:cxnSpMkLst>
        </pc:cxnChg>
        <pc:cxnChg chg="mod topLvl">
          <ac:chgData name="Luis Torres-Retamal" userId="78590904-305b-421f-9aca-1a2173906a37" providerId="ADAL" clId="{7240CF88-3724-4111-A718-7877F114FF22}" dt="2021-11-16T20:36:24.394" v="1600" actId="164"/>
          <ac:cxnSpMkLst>
            <pc:docMk/>
            <pc:sldMk cId="2300622017" sldId="260"/>
            <ac:cxnSpMk id="19" creationId="{79D4F365-BC99-4DEC-A7A7-961EC48F0A9A}"/>
          </ac:cxnSpMkLst>
        </pc:cxnChg>
        <pc:cxnChg chg="mod topLvl">
          <ac:chgData name="Luis Torres-Retamal" userId="78590904-305b-421f-9aca-1a2173906a37" providerId="ADAL" clId="{7240CF88-3724-4111-A718-7877F114FF22}" dt="2021-11-16T20:36:24.394" v="1600" actId="164"/>
          <ac:cxnSpMkLst>
            <pc:docMk/>
            <pc:sldMk cId="2300622017" sldId="260"/>
            <ac:cxnSpMk id="21" creationId="{BE7B4163-FFB7-4FA0-901E-B687A72A9CA3}"/>
          </ac:cxnSpMkLst>
        </pc:cxnChg>
        <pc:cxnChg chg="del mod topLvl">
          <ac:chgData name="Luis Torres-Retamal" userId="78590904-305b-421f-9aca-1a2173906a37" providerId="ADAL" clId="{7240CF88-3724-4111-A718-7877F114FF22}" dt="2021-11-16T15:20:50.540" v="1557" actId="478"/>
          <ac:cxnSpMkLst>
            <pc:docMk/>
            <pc:sldMk cId="2300622017" sldId="260"/>
            <ac:cxnSpMk id="114" creationId="{F47E3D5D-33B2-4498-9C5B-43754326D511}"/>
          </ac:cxnSpMkLst>
        </pc:cxnChg>
        <pc:cxnChg chg="del mod topLvl">
          <ac:chgData name="Luis Torres-Retamal" userId="78590904-305b-421f-9aca-1a2173906a37" providerId="ADAL" clId="{7240CF88-3724-4111-A718-7877F114FF22}" dt="2021-11-16T15:20:50.540" v="1557" actId="478"/>
          <ac:cxnSpMkLst>
            <pc:docMk/>
            <pc:sldMk cId="2300622017" sldId="260"/>
            <ac:cxnSpMk id="116" creationId="{7260AB28-DCFC-482B-8CA9-CA99FD3CD707}"/>
          </ac:cxnSpMkLst>
        </pc:cxnChg>
        <pc:cxnChg chg="del mod topLvl">
          <ac:chgData name="Luis Torres-Retamal" userId="78590904-305b-421f-9aca-1a2173906a37" providerId="ADAL" clId="{7240CF88-3724-4111-A718-7877F114FF22}" dt="2021-11-16T15:20:50.540" v="1557" actId="478"/>
          <ac:cxnSpMkLst>
            <pc:docMk/>
            <pc:sldMk cId="2300622017" sldId="260"/>
            <ac:cxnSpMk id="118" creationId="{282F4909-8BE5-4EF8-91F7-7185C53BAB5B}"/>
          </ac:cxnSpMkLst>
        </pc:cxnChg>
        <pc:cxnChg chg="del mod topLvl">
          <ac:chgData name="Luis Torres-Retamal" userId="78590904-305b-421f-9aca-1a2173906a37" providerId="ADAL" clId="{7240CF88-3724-4111-A718-7877F114FF22}" dt="2021-11-16T15:22:35.193" v="1563" actId="478"/>
          <ac:cxnSpMkLst>
            <pc:docMk/>
            <pc:sldMk cId="2300622017" sldId="260"/>
            <ac:cxnSpMk id="120" creationId="{4644EC04-ADD2-4079-BE87-41799E910DF0}"/>
          </ac:cxnSpMkLst>
        </pc:cxnChg>
        <pc:cxnChg chg="del mod topLvl">
          <ac:chgData name="Luis Torres-Retamal" userId="78590904-305b-421f-9aca-1a2173906a37" providerId="ADAL" clId="{7240CF88-3724-4111-A718-7877F114FF22}" dt="2021-11-16T15:20:57.342" v="1561" actId="478"/>
          <ac:cxnSpMkLst>
            <pc:docMk/>
            <pc:sldMk cId="2300622017" sldId="260"/>
            <ac:cxnSpMk id="122" creationId="{5C92074A-1E58-4A56-A9B7-A00745D52FD8}"/>
          </ac:cxnSpMkLst>
        </pc:cxnChg>
        <pc:cxnChg chg="del mod topLvl">
          <ac:chgData name="Luis Torres-Retamal" userId="78590904-305b-421f-9aca-1a2173906a37" providerId="ADAL" clId="{7240CF88-3724-4111-A718-7877F114FF22}" dt="2021-11-16T15:20:50.540" v="1557" actId="478"/>
          <ac:cxnSpMkLst>
            <pc:docMk/>
            <pc:sldMk cId="2300622017" sldId="260"/>
            <ac:cxnSpMk id="123" creationId="{835F827B-E8C3-44F1-8F37-7DACB2CABA39}"/>
          </ac:cxnSpMkLst>
        </pc:cxnChg>
        <pc:cxnChg chg="del mod topLvl">
          <ac:chgData name="Luis Torres-Retamal" userId="78590904-305b-421f-9aca-1a2173906a37" providerId="ADAL" clId="{7240CF88-3724-4111-A718-7877F114FF22}" dt="2021-11-16T15:20:50.540" v="1557" actId="478"/>
          <ac:cxnSpMkLst>
            <pc:docMk/>
            <pc:sldMk cId="2300622017" sldId="260"/>
            <ac:cxnSpMk id="127" creationId="{8776509F-9C74-4969-82E4-D355A99A0647}"/>
          </ac:cxnSpMkLst>
        </pc:cxnChg>
        <pc:cxnChg chg="del mod topLvl">
          <ac:chgData name="Luis Torres-Retamal" userId="78590904-305b-421f-9aca-1a2173906a37" providerId="ADAL" clId="{7240CF88-3724-4111-A718-7877F114FF22}" dt="2021-11-16T15:20:53.562" v="1558" actId="478"/>
          <ac:cxnSpMkLst>
            <pc:docMk/>
            <pc:sldMk cId="2300622017" sldId="260"/>
            <ac:cxnSpMk id="141" creationId="{332B61CC-07DA-4158-AB69-F812752CEBFB}"/>
          </ac:cxnSpMkLst>
        </pc:cxnChg>
        <pc:cxnChg chg="del mod topLvl">
          <ac:chgData name="Luis Torres-Retamal" userId="78590904-305b-421f-9aca-1a2173906a37" providerId="ADAL" clId="{7240CF88-3724-4111-A718-7877F114FF22}" dt="2021-11-16T15:20:53.562" v="1558" actId="478"/>
          <ac:cxnSpMkLst>
            <pc:docMk/>
            <pc:sldMk cId="2300622017" sldId="260"/>
            <ac:cxnSpMk id="145" creationId="{A51B1FD0-B586-44B0-A5BA-9AF826B3947E}"/>
          </ac:cxnSpMkLst>
        </pc:cxnChg>
        <pc:cxnChg chg="del mod topLvl">
          <ac:chgData name="Luis Torres-Retamal" userId="78590904-305b-421f-9aca-1a2173906a37" providerId="ADAL" clId="{7240CF88-3724-4111-A718-7877F114FF22}" dt="2021-11-16T15:20:53.562" v="1558" actId="478"/>
          <ac:cxnSpMkLst>
            <pc:docMk/>
            <pc:sldMk cId="2300622017" sldId="260"/>
            <ac:cxnSpMk id="149" creationId="{6FD89A4D-BCC8-46FB-A0B6-4A8FB9821F53}"/>
          </ac:cxnSpMkLst>
        </pc:cxnChg>
        <pc:cxnChg chg="del mod topLvl">
          <ac:chgData name="Luis Torres-Retamal" userId="78590904-305b-421f-9aca-1a2173906a37" providerId="ADAL" clId="{7240CF88-3724-4111-A718-7877F114FF22}" dt="2021-11-16T15:20:53.562" v="1558" actId="478"/>
          <ac:cxnSpMkLst>
            <pc:docMk/>
            <pc:sldMk cId="2300622017" sldId="260"/>
            <ac:cxnSpMk id="153" creationId="{AB989B29-35F2-4DB1-8456-114F658BF355}"/>
          </ac:cxnSpMkLst>
        </pc:cxnChg>
        <pc:cxnChg chg="del mod topLvl">
          <ac:chgData name="Luis Torres-Retamal" userId="78590904-305b-421f-9aca-1a2173906a37" providerId="ADAL" clId="{7240CF88-3724-4111-A718-7877F114FF22}" dt="2021-11-16T15:20:53.562" v="1558" actId="478"/>
          <ac:cxnSpMkLst>
            <pc:docMk/>
            <pc:sldMk cId="2300622017" sldId="260"/>
            <ac:cxnSpMk id="155" creationId="{AA3D70DD-299B-4B0F-9417-29236A249EAC}"/>
          </ac:cxnSpMkLst>
        </pc:cxnChg>
        <pc:cxnChg chg="del mod topLvl">
          <ac:chgData name="Luis Torres-Retamal" userId="78590904-305b-421f-9aca-1a2173906a37" providerId="ADAL" clId="{7240CF88-3724-4111-A718-7877F114FF22}" dt="2021-11-16T15:20:59.856" v="1562" actId="478"/>
          <ac:cxnSpMkLst>
            <pc:docMk/>
            <pc:sldMk cId="2300622017" sldId="260"/>
            <ac:cxnSpMk id="162" creationId="{C5C951F2-C6CC-4E23-B38B-E55174073072}"/>
          </ac:cxnSpMkLst>
        </pc:cxnChg>
        <pc:cxnChg chg="del mod topLvl">
          <ac:chgData name="Luis Torres-Retamal" userId="78590904-305b-421f-9aca-1a2173906a37" providerId="ADAL" clId="{7240CF88-3724-4111-A718-7877F114FF22}" dt="2021-11-16T15:20:59.856" v="1562" actId="478"/>
          <ac:cxnSpMkLst>
            <pc:docMk/>
            <pc:sldMk cId="2300622017" sldId="260"/>
            <ac:cxnSpMk id="164" creationId="{D1E8A5BE-1A91-4A8B-B718-617E1027DCF7}"/>
          </ac:cxnSpMkLst>
        </pc:cxnChg>
        <pc:cxnChg chg="del mod topLvl">
          <ac:chgData name="Luis Torres-Retamal" userId="78590904-305b-421f-9aca-1a2173906a37" providerId="ADAL" clId="{7240CF88-3724-4111-A718-7877F114FF22}" dt="2021-11-16T15:20:59.856" v="1562" actId="478"/>
          <ac:cxnSpMkLst>
            <pc:docMk/>
            <pc:sldMk cId="2300622017" sldId="260"/>
            <ac:cxnSpMk id="166" creationId="{83E8E80C-905A-4D1A-A74A-B139B7CF8BAE}"/>
          </ac:cxnSpMkLst>
        </pc:cxnChg>
        <pc:cxnChg chg="del mod topLvl">
          <ac:chgData name="Luis Torres-Retamal" userId="78590904-305b-421f-9aca-1a2173906a37" providerId="ADAL" clId="{7240CF88-3724-4111-A718-7877F114FF22}" dt="2021-11-16T15:20:59.856" v="1562" actId="478"/>
          <ac:cxnSpMkLst>
            <pc:docMk/>
            <pc:sldMk cId="2300622017" sldId="260"/>
            <ac:cxnSpMk id="170" creationId="{60522250-A495-4515-AA50-0C53961ABFF2}"/>
          </ac:cxnSpMkLst>
        </pc:cxnChg>
        <pc:cxnChg chg="del mod topLvl">
          <ac:chgData name="Luis Torres-Retamal" userId="78590904-305b-421f-9aca-1a2173906a37" providerId="ADAL" clId="{7240CF88-3724-4111-A718-7877F114FF22}" dt="2021-11-16T15:20:59.856" v="1562" actId="478"/>
          <ac:cxnSpMkLst>
            <pc:docMk/>
            <pc:sldMk cId="2300622017" sldId="260"/>
            <ac:cxnSpMk id="172" creationId="{4816AB8A-1CB7-4F3B-B48F-3A4CCD345A64}"/>
          </ac:cxnSpMkLst>
        </pc:cxnChg>
      </pc:sldChg>
      <pc:sldChg chg="addSp delSp modSp add del mod">
        <pc:chgData name="Luis Torres-Retamal" userId="78590904-305b-421f-9aca-1a2173906a37" providerId="ADAL" clId="{7240CF88-3724-4111-A718-7877F114FF22}" dt="2021-11-21T19:25:57.421" v="1653" actId="47"/>
        <pc:sldMkLst>
          <pc:docMk/>
          <pc:sldMk cId="1223497784" sldId="261"/>
        </pc:sldMkLst>
        <pc:spChg chg="mod">
          <ac:chgData name="Luis Torres-Retamal" userId="78590904-305b-421f-9aca-1a2173906a37" providerId="ADAL" clId="{7240CF88-3724-4111-A718-7877F114FF22}" dt="2021-11-21T19:22:58.651" v="1639" actId="20577"/>
          <ac:spMkLst>
            <pc:docMk/>
            <pc:sldMk cId="1223497784" sldId="261"/>
            <ac:spMk id="2" creationId="{6F2C7EF4-A9CE-4DCD-85B1-045FAD12C1B4}"/>
          </ac:spMkLst>
        </pc:spChg>
        <pc:spChg chg="del mod topLvl">
          <ac:chgData name="Luis Torres-Retamal" userId="78590904-305b-421f-9aca-1a2173906a37" providerId="ADAL" clId="{7240CF88-3724-4111-A718-7877F114FF22}" dt="2021-11-21T19:24:38.532" v="1646" actId="478"/>
          <ac:spMkLst>
            <pc:docMk/>
            <pc:sldMk cId="1223497784" sldId="261"/>
            <ac:spMk id="5" creationId="{BDBA994C-7D5F-4835-980E-A9E4CF073480}"/>
          </ac:spMkLst>
        </pc:spChg>
        <pc:spChg chg="mod topLvl">
          <ac:chgData name="Luis Torres-Retamal" userId="78590904-305b-421f-9aca-1a2173906a37" providerId="ADAL" clId="{7240CF88-3724-4111-A718-7877F114FF22}" dt="2021-11-21T19:24:46.173" v="1649" actId="1076"/>
          <ac:spMkLst>
            <pc:docMk/>
            <pc:sldMk cId="1223497784" sldId="261"/>
            <ac:spMk id="6" creationId="{E581B1DB-C7F6-4E48-AE48-CEB12D126458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7" creationId="{578C5298-CE3B-479C-92D0-0EF1DD99463B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8" creationId="{84B21278-F09D-4BBB-B520-0A93AA4CC87B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9" creationId="{B8BED7F3-23A4-477B-9256-DE35C47250B7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25" creationId="{6B81FA0F-6E33-43A3-8460-4311B7D8AD8D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47" creationId="{6018FE06-1CE1-40F9-9D57-2E1A98E91336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49" creationId="{FD423E9E-BD24-4C20-B4F9-923C788F6FF0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63" creationId="{F1A46C7F-391E-4B7F-BEB3-C906909F9D2F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64" creationId="{E3C8D5BC-4ABD-4585-A09F-F1C0D13A4B0C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65" creationId="{6399DAE1-67A6-4825-95D8-A339B8758F8E}"/>
          </ac:spMkLst>
        </pc:spChg>
        <pc:spChg chg="del mod topLvl">
          <ac:chgData name="Luis Torres-Retamal" userId="78590904-305b-421f-9aca-1a2173906a37" providerId="ADAL" clId="{7240CF88-3724-4111-A718-7877F114FF22}" dt="2021-11-21T19:24:41.188" v="1647" actId="478"/>
          <ac:spMkLst>
            <pc:docMk/>
            <pc:sldMk cId="1223497784" sldId="261"/>
            <ac:spMk id="66" creationId="{F2DE535A-E790-4A7F-BF1A-6B35E24C1A52}"/>
          </ac:spMkLst>
        </pc:spChg>
        <pc:spChg chg="mod topLvl">
          <ac:chgData name="Luis Torres-Retamal" userId="78590904-305b-421f-9aca-1a2173906a37" providerId="ADAL" clId="{7240CF88-3724-4111-A718-7877F114FF22}" dt="2021-11-21T19:23:52.622" v="1640" actId="165"/>
          <ac:spMkLst>
            <pc:docMk/>
            <pc:sldMk cId="1223497784" sldId="261"/>
            <ac:spMk id="177" creationId="{DDE0BF24-BA2F-4122-9BBA-3E443E3EFAA4}"/>
          </ac:spMkLst>
        </pc:spChg>
        <pc:grpChg chg="del">
          <ac:chgData name="Luis Torres-Retamal" userId="78590904-305b-421f-9aca-1a2173906a37" providerId="ADAL" clId="{7240CF88-3724-4111-A718-7877F114FF22}" dt="2021-11-21T19:23:52.622" v="1640" actId="165"/>
          <ac:grpSpMkLst>
            <pc:docMk/>
            <pc:sldMk cId="1223497784" sldId="261"/>
            <ac:grpSpMk id="26" creationId="{EAE5C2E5-4FCC-4191-9485-218AE14A3E15}"/>
          </ac:grpSpMkLst>
        </pc:grpChg>
        <pc:cxnChg chg="add mod">
          <ac:chgData name="Luis Torres-Retamal" userId="78590904-305b-421f-9aca-1a2173906a37" providerId="ADAL" clId="{7240CF88-3724-4111-A718-7877F114FF22}" dt="2021-11-21T19:25:31.667" v="1651" actId="14100"/>
          <ac:cxnSpMkLst>
            <pc:docMk/>
            <pc:sldMk cId="1223497784" sldId="261"/>
            <ac:cxnSpMk id="4" creationId="{6C5B6122-7A94-46FC-BBB9-42ED5DF836F1}"/>
          </ac:cxnSpMkLst>
        </pc:cxnChg>
        <pc:cxnChg chg="del mod topLvl">
          <ac:chgData name="Luis Torres-Retamal" userId="78590904-305b-421f-9aca-1a2173906a37" providerId="ADAL" clId="{7240CF88-3724-4111-A718-7877F114FF22}" dt="2021-11-21T19:24:42.952" v="1648" actId="478"/>
          <ac:cxnSpMkLst>
            <pc:docMk/>
            <pc:sldMk cId="1223497784" sldId="261"/>
            <ac:cxnSpMk id="11" creationId="{CE0AFF23-975F-4855-8513-78127B30917C}"/>
          </ac:cxnSpMkLst>
        </pc:cxnChg>
        <pc:cxnChg chg="del mod topLvl">
          <ac:chgData name="Luis Torres-Retamal" userId="78590904-305b-421f-9aca-1a2173906a37" providerId="ADAL" clId="{7240CF88-3724-4111-A718-7877F114FF22}" dt="2021-11-21T19:23:56.844" v="1641" actId="478"/>
          <ac:cxnSpMkLst>
            <pc:docMk/>
            <pc:sldMk cId="1223497784" sldId="261"/>
            <ac:cxnSpMk id="13" creationId="{C5DBB2CF-F439-4BCD-871F-CF43249C0978}"/>
          </ac:cxnSpMkLst>
        </pc:cxnChg>
        <pc:cxnChg chg="add">
          <ac:chgData name="Luis Torres-Retamal" userId="78590904-305b-421f-9aca-1a2173906a37" providerId="ADAL" clId="{7240CF88-3724-4111-A718-7877F114FF22}" dt="2021-11-21T19:25:38.758" v="1652" actId="11529"/>
          <ac:cxnSpMkLst>
            <pc:docMk/>
            <pc:sldMk cId="1223497784" sldId="261"/>
            <ac:cxnSpMk id="14" creationId="{D1CACC99-4802-44A5-8339-09955CF0E0E4}"/>
          </ac:cxnSpMkLst>
        </pc:cxnChg>
        <pc:cxnChg chg="del mod topLvl">
          <ac:chgData name="Luis Torres-Retamal" userId="78590904-305b-421f-9aca-1a2173906a37" providerId="ADAL" clId="{7240CF88-3724-4111-A718-7877F114FF22}" dt="2021-11-21T19:23:59.505" v="1642" actId="478"/>
          <ac:cxnSpMkLst>
            <pc:docMk/>
            <pc:sldMk cId="1223497784" sldId="261"/>
            <ac:cxnSpMk id="15" creationId="{313C993A-D80E-4F9B-B8F5-71DA815A950F}"/>
          </ac:cxnSpMkLst>
        </pc:cxnChg>
        <pc:cxnChg chg="del mod topLvl">
          <ac:chgData name="Luis Torres-Retamal" userId="78590904-305b-421f-9aca-1a2173906a37" providerId="ADAL" clId="{7240CF88-3724-4111-A718-7877F114FF22}" dt="2021-11-21T19:24:09.012" v="1644" actId="478"/>
          <ac:cxnSpMkLst>
            <pc:docMk/>
            <pc:sldMk cId="1223497784" sldId="261"/>
            <ac:cxnSpMk id="17" creationId="{99A5CE1B-4829-43C7-814C-D9E7CF000710}"/>
          </ac:cxnSpMkLst>
        </pc:cxnChg>
        <pc:cxnChg chg="del mod topLvl">
          <ac:chgData name="Luis Torres-Retamal" userId="78590904-305b-421f-9aca-1a2173906a37" providerId="ADAL" clId="{7240CF88-3724-4111-A718-7877F114FF22}" dt="2021-11-21T19:24:11.088" v="1645" actId="478"/>
          <ac:cxnSpMkLst>
            <pc:docMk/>
            <pc:sldMk cId="1223497784" sldId="261"/>
            <ac:cxnSpMk id="19" creationId="{79D4F365-BC99-4DEC-A7A7-961EC48F0A9A}"/>
          </ac:cxnSpMkLst>
        </pc:cxnChg>
        <pc:cxnChg chg="del mod topLvl">
          <ac:chgData name="Luis Torres-Retamal" userId="78590904-305b-421f-9aca-1a2173906a37" providerId="ADAL" clId="{7240CF88-3724-4111-A718-7877F114FF22}" dt="2021-11-21T19:24:02.395" v="1643" actId="478"/>
          <ac:cxnSpMkLst>
            <pc:docMk/>
            <pc:sldMk cId="1223497784" sldId="261"/>
            <ac:cxnSpMk id="21" creationId="{BE7B4163-FFB7-4FA0-901E-B687A72A9CA3}"/>
          </ac:cxnSpMkLst>
        </pc:cxnChg>
      </pc:sldChg>
      <pc:sldChg chg="addSp delSp modSp add mod">
        <pc:chgData name="Luis Torres-Retamal" userId="78590904-305b-421f-9aca-1a2173906a37" providerId="ADAL" clId="{7240CF88-3724-4111-A718-7877F114FF22}" dt="2021-11-22T11:31:46.965" v="1811" actId="20577"/>
        <pc:sldMkLst>
          <pc:docMk/>
          <pc:sldMk cId="2006336641" sldId="261"/>
        </pc:sldMkLst>
        <pc:spChg chg="mod">
          <ac:chgData name="Luis Torres-Retamal" userId="78590904-305b-421f-9aca-1a2173906a37" providerId="ADAL" clId="{7240CF88-3724-4111-A718-7877F114FF22}" dt="2021-11-22T11:31:46.965" v="1811" actId="20577"/>
          <ac:spMkLst>
            <pc:docMk/>
            <pc:sldMk cId="2006336641" sldId="261"/>
            <ac:spMk id="2" creationId="{6F2C7EF4-A9CE-4DCD-85B1-045FAD12C1B4}"/>
          </ac:spMkLst>
        </pc:spChg>
        <pc:spChg chg="del mod topLvl">
          <ac:chgData name="Luis Torres-Retamal" userId="78590904-305b-421f-9aca-1a2173906a37" providerId="ADAL" clId="{7240CF88-3724-4111-A718-7877F114FF22}" dt="2021-11-21T19:26:07.979" v="1656" actId="478"/>
          <ac:spMkLst>
            <pc:docMk/>
            <pc:sldMk cId="2006336641" sldId="261"/>
            <ac:spMk id="5" creationId="{BDBA994C-7D5F-4835-980E-A9E4CF073480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6" creationId="{E581B1DB-C7F6-4E48-AE48-CEB12D126458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7" creationId="{578C5298-CE3B-479C-92D0-0EF1DD99463B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8" creationId="{84B21278-F09D-4BBB-B520-0A93AA4CC87B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9" creationId="{B8BED7F3-23A4-477B-9256-DE35C47250B7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25" creationId="{6B81FA0F-6E33-43A3-8460-4311B7D8AD8D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35" creationId="{C198843D-9B24-4DBE-B9E1-D0E3F9FC7A13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36" creationId="{578E5898-335D-4E86-8F85-5C8513D47F94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37" creationId="{41663111-60EC-4533-93E8-890E2DEFDF73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38" creationId="{A1F8FF16-E80D-4F01-98C2-C0B8755A3D11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44" creationId="{4928D17B-B9DF-48EA-B226-4C82884485C5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45" creationId="{5459F78E-5641-4731-9DA6-FB6E5E5E0971}"/>
          </ac:spMkLst>
        </pc:spChg>
        <pc:spChg chg="add mod">
          <ac:chgData name="Luis Torres-Retamal" userId="78590904-305b-421f-9aca-1a2173906a37" providerId="ADAL" clId="{7240CF88-3724-4111-A718-7877F114FF22}" dt="2021-11-22T11:30:58.136" v="1765" actId="113"/>
          <ac:spMkLst>
            <pc:docMk/>
            <pc:sldMk cId="2006336641" sldId="261"/>
            <ac:spMk id="46" creationId="{2D0F89FE-5D7D-49FD-AE46-FE065A92895F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47" creationId="{6018FE06-1CE1-40F9-9D57-2E1A98E91336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48" creationId="{09073117-54B4-46B5-8253-45385B9EE9F9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49" creationId="{FD423E9E-BD24-4C20-B4F9-923C788F6FF0}"/>
          </ac:spMkLst>
        </pc:spChg>
        <pc:spChg chg="add mod">
          <ac:chgData name="Luis Torres-Retamal" userId="78590904-305b-421f-9aca-1a2173906a37" providerId="ADAL" clId="{7240CF88-3724-4111-A718-7877F114FF22}" dt="2021-11-22T11:31:05.244" v="1766" actId="113"/>
          <ac:spMkLst>
            <pc:docMk/>
            <pc:sldMk cId="2006336641" sldId="261"/>
            <ac:spMk id="50" creationId="{FCA0C7D3-1E70-4449-BF0E-E581049052CB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51" creationId="{26837791-9BDE-4F68-B486-46F6F8F01760}"/>
          </ac:spMkLst>
        </pc:spChg>
        <pc:spChg chg="add del mod">
          <ac:chgData name="Luis Torres-Retamal" userId="78590904-305b-421f-9aca-1a2173906a37" providerId="ADAL" clId="{7240CF88-3724-4111-A718-7877F114FF22}" dt="2021-11-21T19:27:25.717" v="1679" actId="478"/>
          <ac:spMkLst>
            <pc:docMk/>
            <pc:sldMk cId="2006336641" sldId="261"/>
            <ac:spMk id="52" creationId="{189F9A88-C6C9-48BC-BEAE-345367E3D9B4}"/>
          </ac:spMkLst>
        </pc:spChg>
        <pc:spChg chg="add mod">
          <ac:chgData name="Luis Torres-Retamal" userId="78590904-305b-421f-9aca-1a2173906a37" providerId="ADAL" clId="{7240CF88-3724-4111-A718-7877F114FF22}" dt="2021-11-21T19:42:31.740" v="1763" actId="164"/>
          <ac:spMkLst>
            <pc:docMk/>
            <pc:sldMk cId="2006336641" sldId="261"/>
            <ac:spMk id="53" creationId="{A8DF6297-DA8A-4C4E-B3BF-57C39F5BDD63}"/>
          </ac:spMkLst>
        </pc:spChg>
        <pc:spChg chg="mod topLvl">
          <ac:chgData name="Luis Torres-Retamal" userId="78590904-305b-421f-9aca-1a2173906a37" providerId="ADAL" clId="{7240CF88-3724-4111-A718-7877F114FF22}" dt="2021-11-22T11:30:53.879" v="1764" actId="113"/>
          <ac:spMkLst>
            <pc:docMk/>
            <pc:sldMk cId="2006336641" sldId="261"/>
            <ac:spMk id="63" creationId="{F1A46C7F-391E-4B7F-BEB3-C906909F9D2F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64" creationId="{E3C8D5BC-4ABD-4585-A09F-F1C0D13A4B0C}"/>
          </ac:spMkLst>
        </pc:spChg>
        <pc:spChg chg="mod topLvl">
          <ac:chgData name="Luis Torres-Retamal" userId="78590904-305b-421f-9aca-1a2173906a37" providerId="ADAL" clId="{7240CF88-3724-4111-A718-7877F114FF22}" dt="2021-11-22T11:31:09.997" v="1767" actId="113"/>
          <ac:spMkLst>
            <pc:docMk/>
            <pc:sldMk cId="2006336641" sldId="261"/>
            <ac:spMk id="65" creationId="{6399DAE1-67A6-4825-95D8-A339B8758F8E}"/>
          </ac:spMkLst>
        </pc:spChg>
        <pc:spChg chg="del mod topLvl">
          <ac:chgData name="Luis Torres-Retamal" userId="78590904-305b-421f-9aca-1a2173906a37" providerId="ADAL" clId="{7240CF88-3724-4111-A718-7877F114FF22}" dt="2021-11-21T19:26:10.420" v="1657" actId="478"/>
          <ac:spMkLst>
            <pc:docMk/>
            <pc:sldMk cId="2006336641" sldId="261"/>
            <ac:spMk id="66" creationId="{F2DE535A-E790-4A7F-BF1A-6B35E24C1A52}"/>
          </ac:spMkLst>
        </pc:spChg>
        <pc:spChg chg="mod topLvl">
          <ac:chgData name="Luis Torres-Retamal" userId="78590904-305b-421f-9aca-1a2173906a37" providerId="ADAL" clId="{7240CF88-3724-4111-A718-7877F114FF22}" dt="2021-11-21T19:42:14.263" v="1762" actId="338"/>
          <ac:spMkLst>
            <pc:docMk/>
            <pc:sldMk cId="2006336641" sldId="261"/>
            <ac:spMk id="177" creationId="{DDE0BF24-BA2F-4122-9BBA-3E443E3EFAA4}"/>
          </ac:spMkLst>
        </pc:spChg>
        <pc:grpChg chg="del">
          <ac:chgData name="Luis Torres-Retamal" userId="78590904-305b-421f-9aca-1a2173906a37" providerId="ADAL" clId="{7240CF88-3724-4111-A718-7877F114FF22}" dt="2021-11-21T19:26:05.718" v="1655" actId="165"/>
          <ac:grpSpMkLst>
            <pc:docMk/>
            <pc:sldMk cId="2006336641" sldId="261"/>
            <ac:grpSpMk id="26" creationId="{EAE5C2E5-4FCC-4191-9485-218AE14A3E15}"/>
          </ac:grpSpMkLst>
        </pc:grpChg>
        <pc:grpChg chg="add mod">
          <ac:chgData name="Luis Torres-Retamal" userId="78590904-305b-421f-9aca-1a2173906a37" providerId="ADAL" clId="{7240CF88-3724-4111-A718-7877F114FF22}" dt="2021-11-21T19:42:14.263" v="1762" actId="338"/>
          <ac:grpSpMkLst>
            <pc:docMk/>
            <pc:sldMk cId="2006336641" sldId="261"/>
            <ac:grpSpMk id="29" creationId="{352CBBE1-728F-4E70-B77E-9C31BAC9A3A9}"/>
          </ac:grpSpMkLst>
        </pc:grpChg>
        <pc:grpChg chg="add mod">
          <ac:chgData name="Luis Torres-Retamal" userId="78590904-305b-421f-9aca-1a2173906a37" providerId="ADAL" clId="{7240CF88-3724-4111-A718-7877F114FF22}" dt="2021-11-21T19:42:31.740" v="1763" actId="164"/>
          <ac:grpSpMkLst>
            <pc:docMk/>
            <pc:sldMk cId="2006336641" sldId="261"/>
            <ac:grpSpMk id="30" creationId="{592E9C07-FF5C-4359-AD28-5BF3056E2262}"/>
          </ac:grpSpMkLst>
        </pc:grpChg>
        <pc:graphicFrameChg chg="add mod ord modGraphic">
          <ac:chgData name="Luis Torres-Retamal" userId="78590904-305b-421f-9aca-1a2173906a37" providerId="ADAL" clId="{7240CF88-3724-4111-A718-7877F114FF22}" dt="2021-11-21T19:30:32.309" v="1730"/>
          <ac:graphicFrameMkLst>
            <pc:docMk/>
            <pc:sldMk cId="2006336641" sldId="261"/>
            <ac:graphicFrameMk id="28" creationId="{E25018A6-69C8-491C-81E7-FBB84E5EDABD}"/>
          </ac:graphicFrameMkLst>
        </pc:graphicFrameChg>
        <pc:cxnChg chg="del mod topLvl">
          <ac:chgData name="Luis Torres-Retamal" userId="78590904-305b-421f-9aca-1a2173906a37" providerId="ADAL" clId="{7240CF88-3724-4111-A718-7877F114FF22}" dt="2021-11-21T19:26:12.142" v="1658" actId="478"/>
          <ac:cxnSpMkLst>
            <pc:docMk/>
            <pc:sldMk cId="2006336641" sldId="261"/>
            <ac:cxnSpMk id="11" creationId="{CE0AFF23-975F-4855-8513-78127B30917C}"/>
          </ac:cxnSpMkLst>
        </pc:cxnChg>
        <pc:cxnChg chg="mod topLvl">
          <ac:chgData name="Luis Torres-Retamal" userId="78590904-305b-421f-9aca-1a2173906a37" providerId="ADAL" clId="{7240CF88-3724-4111-A718-7877F114FF22}" dt="2021-11-21T19:42:14.263" v="1762" actId="338"/>
          <ac:cxnSpMkLst>
            <pc:docMk/>
            <pc:sldMk cId="2006336641" sldId="261"/>
            <ac:cxnSpMk id="13" creationId="{C5DBB2CF-F439-4BCD-871F-CF43249C0978}"/>
          </ac:cxnSpMkLst>
        </pc:cxnChg>
        <pc:cxnChg chg="mod topLvl">
          <ac:chgData name="Luis Torres-Retamal" userId="78590904-305b-421f-9aca-1a2173906a37" providerId="ADAL" clId="{7240CF88-3724-4111-A718-7877F114FF22}" dt="2021-11-21T19:42:14.263" v="1762" actId="338"/>
          <ac:cxnSpMkLst>
            <pc:docMk/>
            <pc:sldMk cId="2006336641" sldId="261"/>
            <ac:cxnSpMk id="15" creationId="{313C993A-D80E-4F9B-B8F5-71DA815A950F}"/>
          </ac:cxnSpMkLst>
        </pc:cxnChg>
        <pc:cxnChg chg="mod topLvl">
          <ac:chgData name="Luis Torres-Retamal" userId="78590904-305b-421f-9aca-1a2173906a37" providerId="ADAL" clId="{7240CF88-3724-4111-A718-7877F114FF22}" dt="2021-11-21T19:42:14.263" v="1762" actId="338"/>
          <ac:cxnSpMkLst>
            <pc:docMk/>
            <pc:sldMk cId="2006336641" sldId="261"/>
            <ac:cxnSpMk id="17" creationId="{99A5CE1B-4829-43C7-814C-D9E7CF000710}"/>
          </ac:cxnSpMkLst>
        </pc:cxnChg>
        <pc:cxnChg chg="mod topLvl">
          <ac:chgData name="Luis Torres-Retamal" userId="78590904-305b-421f-9aca-1a2173906a37" providerId="ADAL" clId="{7240CF88-3724-4111-A718-7877F114FF22}" dt="2021-11-21T19:42:14.263" v="1762" actId="338"/>
          <ac:cxnSpMkLst>
            <pc:docMk/>
            <pc:sldMk cId="2006336641" sldId="261"/>
            <ac:cxnSpMk id="19" creationId="{79D4F365-BC99-4DEC-A7A7-961EC48F0A9A}"/>
          </ac:cxnSpMkLst>
        </pc:cxnChg>
        <pc:cxnChg chg="mod topLvl">
          <ac:chgData name="Luis Torres-Retamal" userId="78590904-305b-421f-9aca-1a2173906a37" providerId="ADAL" clId="{7240CF88-3724-4111-A718-7877F114FF22}" dt="2021-11-21T19:42:14.263" v="1762" actId="338"/>
          <ac:cxnSpMkLst>
            <pc:docMk/>
            <pc:sldMk cId="2006336641" sldId="261"/>
            <ac:cxnSpMk id="21" creationId="{BE7B4163-FFB7-4FA0-901E-B687A72A9CA3}"/>
          </ac:cxnSpMkLst>
        </pc:cxnChg>
        <pc:cxnChg chg="add mod">
          <ac:chgData name="Luis Torres-Retamal" userId="78590904-305b-421f-9aca-1a2173906a37" providerId="ADAL" clId="{7240CF88-3724-4111-A718-7877F114FF22}" dt="2021-11-21T19:42:31.740" v="1763" actId="164"/>
          <ac:cxnSpMkLst>
            <pc:docMk/>
            <pc:sldMk cId="2006336641" sldId="261"/>
            <ac:cxnSpMk id="39" creationId="{BE80F428-4136-4FB3-AC31-A5B10C3CCD3A}"/>
          </ac:cxnSpMkLst>
        </pc:cxnChg>
        <pc:cxnChg chg="add mod">
          <ac:chgData name="Luis Torres-Retamal" userId="78590904-305b-421f-9aca-1a2173906a37" providerId="ADAL" clId="{7240CF88-3724-4111-A718-7877F114FF22}" dt="2021-11-21T19:42:31.740" v="1763" actId="164"/>
          <ac:cxnSpMkLst>
            <pc:docMk/>
            <pc:sldMk cId="2006336641" sldId="261"/>
            <ac:cxnSpMk id="40" creationId="{A168A4A8-7B2C-4AB3-99E8-B3472BFC6C7A}"/>
          </ac:cxnSpMkLst>
        </pc:cxnChg>
        <pc:cxnChg chg="add mod">
          <ac:chgData name="Luis Torres-Retamal" userId="78590904-305b-421f-9aca-1a2173906a37" providerId="ADAL" clId="{7240CF88-3724-4111-A718-7877F114FF22}" dt="2021-11-21T19:42:31.740" v="1763" actId="164"/>
          <ac:cxnSpMkLst>
            <pc:docMk/>
            <pc:sldMk cId="2006336641" sldId="261"/>
            <ac:cxnSpMk id="41" creationId="{64E8DD76-9243-4509-B6DD-F6C31F6B32CB}"/>
          </ac:cxnSpMkLst>
        </pc:cxnChg>
        <pc:cxnChg chg="add mod">
          <ac:chgData name="Luis Torres-Retamal" userId="78590904-305b-421f-9aca-1a2173906a37" providerId="ADAL" clId="{7240CF88-3724-4111-A718-7877F114FF22}" dt="2021-11-21T19:42:31.740" v="1763" actId="164"/>
          <ac:cxnSpMkLst>
            <pc:docMk/>
            <pc:sldMk cId="2006336641" sldId="261"/>
            <ac:cxnSpMk id="42" creationId="{0D5708A1-120D-4A46-92BD-26FCB5BF63E4}"/>
          </ac:cxnSpMkLst>
        </pc:cxnChg>
        <pc:cxnChg chg="add mod">
          <ac:chgData name="Luis Torres-Retamal" userId="78590904-305b-421f-9aca-1a2173906a37" providerId="ADAL" clId="{7240CF88-3724-4111-A718-7877F114FF22}" dt="2021-11-21T19:42:31.740" v="1763" actId="164"/>
          <ac:cxnSpMkLst>
            <pc:docMk/>
            <pc:sldMk cId="2006336641" sldId="261"/>
            <ac:cxnSpMk id="43" creationId="{02CF4990-F8E9-47F9-9F15-45267AC895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72A7-36E0-4A28-88C0-AF6A9C688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B18FD-3169-4D8C-884A-0477534E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1292-ED0B-4909-B49E-341FC296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8D0C-B167-40DA-ADE1-B0E5B77B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5EE5E-8EB5-470E-BF5B-E556CC76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6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90DA-5899-4E0E-8656-A6AFE09E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89D3E-DEB7-4CA1-81F3-EA0C6511B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6C7F-3B56-47DD-B32E-A6F5B44B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FB9A-028F-498D-9F45-5F760595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12AB-0EE2-4A30-9C8D-E837C894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1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37E05-2A3D-427C-BBEC-62D3FF21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B83B7-0AA9-4CE3-A31D-36D46CD90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D74F-3581-45CA-9705-30D1ECEA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2F37-9568-4A38-9D61-03A09DD3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F752-7F65-41B4-9019-B4DD497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3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A2C-9A5D-4E19-83D5-C0B40979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D3A8-1FFA-472B-BCE6-D8F739C8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17AC-D236-4F76-85A2-77248C7B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521B-B83F-4E4A-A67E-2DC547C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BB3D-6CD2-435B-8555-E86B60DF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3D3A-82B4-4987-ACC7-8CD57BB7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8FCD-FC1F-4CC5-983A-0E83BCD4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456C-299C-4EA6-8CFA-196AEC16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4FC3-9245-4474-AB46-6C67365D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46B0-201F-4590-A959-395B96FC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FAF8-4313-4F64-9669-6A9659F5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D3B3-F837-4A7B-8575-CF8525E8D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9C41-F3C8-4C18-8A2B-CA4B6A706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A8119-F6AF-45A5-91C1-46A622BF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3FF02-84A5-4874-8CAD-067B8C9F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E8AE-E659-4FB4-A8D0-2A351108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49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B68D-BC49-4B34-8F98-76AFF2D0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5CE7-50D8-4583-9091-95B45651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593C8-B168-4BD1-AE54-EE7794DA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20D65-B8E7-425C-B803-929E87EF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15603-CDEF-4023-BDCC-D352E7EFF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84EBE-DA8B-4DC2-ADFC-AA9357B5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E6D00-0A8F-44A9-830A-909DC59B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E0E4E-71E9-41E6-9EEE-672157C3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85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AE61-27F2-425E-89F2-36F81012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B500-FA50-42B3-9A6B-C3559093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DDFFC-BCDE-4DD6-BDE8-7E01525D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EFEF9-20D8-4596-AE56-135D4E0B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5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E446-852C-42A2-9505-F4C98536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1D467-BE94-4497-AF26-914BC273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21501-4589-4354-9199-C75E595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63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F27A-052A-404C-91C1-186DD011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5728-CA84-415C-95C6-84E0F093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0B64A-F762-4A2F-B1D3-0A153143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E23FF-A877-4688-90EA-1EB67B2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93CDA-1BFB-4208-8EF0-827F3D26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CC50-8F75-4D5F-B143-B45E183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96FB-8416-4E10-B1A6-1533E0EF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6BB1F-7281-48BA-8440-03CEEA0CD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021E3-A77F-445A-9615-1843EFD6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E93D2-2143-4B1E-83B0-E20FFC4D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6B02-792D-42F3-AFD7-D0254840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95FB5-AF2C-451B-B5CE-F7126A38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FD3E5-F9A8-47FA-8BEF-482FDE86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53F3-CBA4-4A4E-B5EC-24AC61CAC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775B-BD48-44DF-9279-2CD7EBAA4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ABEA-B25B-4B0C-AF9A-7FEEF5AB1A3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150C-4079-432D-B02D-2080199D7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E148-448E-4DBF-B2F9-FA08D429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8E9E-561A-40B9-A8BE-ED7866405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C91C576-0838-4BB3-B462-7FDA00E26E54}"/>
              </a:ext>
            </a:extLst>
          </p:cNvPr>
          <p:cNvSpPr txBox="1"/>
          <p:nvPr/>
        </p:nvSpPr>
        <p:spPr>
          <a:xfrm>
            <a:off x="215462" y="304800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5F4CED-1DB2-47FB-9F57-6C14B171666E}"/>
              </a:ext>
            </a:extLst>
          </p:cNvPr>
          <p:cNvGrpSpPr/>
          <p:nvPr/>
        </p:nvGrpSpPr>
        <p:grpSpPr>
          <a:xfrm>
            <a:off x="1897443" y="2168345"/>
            <a:ext cx="7242925" cy="2614148"/>
            <a:chOff x="1897443" y="2168345"/>
            <a:chExt cx="7242925" cy="26141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BA994C-7D5F-4835-980E-A9E4CF073480}"/>
                </a:ext>
              </a:extLst>
            </p:cNvPr>
            <p:cNvSpPr/>
            <p:nvPr/>
          </p:nvSpPr>
          <p:spPr>
            <a:xfrm>
              <a:off x="1897443" y="3145219"/>
              <a:ext cx="1466192" cy="6253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National-level stress legislation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81B1DB-C7F6-4E48-AE48-CEB12D126458}"/>
                </a:ext>
              </a:extLst>
            </p:cNvPr>
            <p:cNvSpPr/>
            <p:nvPr/>
          </p:nvSpPr>
          <p:spPr>
            <a:xfrm>
              <a:off x="4212347" y="3061135"/>
              <a:ext cx="1319049" cy="7935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Company-level stress action plans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8C5298-CE3B-479C-92D0-0EF1DD99463B}"/>
                </a:ext>
              </a:extLst>
            </p:cNvPr>
            <p:cNvSpPr/>
            <p:nvPr/>
          </p:nvSpPr>
          <p:spPr>
            <a:xfrm>
              <a:off x="6085162" y="2168345"/>
              <a:ext cx="1319049" cy="6936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demands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B21278-F09D-4BBB-B520-0A93AA4CC87B}"/>
                </a:ext>
              </a:extLst>
            </p:cNvPr>
            <p:cNvSpPr/>
            <p:nvPr/>
          </p:nvSpPr>
          <p:spPr>
            <a:xfrm>
              <a:off x="6085162" y="4136109"/>
              <a:ext cx="1319049" cy="6463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resources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BED7F3-23A4-477B-9256-DE35C47250B7}"/>
                </a:ext>
              </a:extLst>
            </p:cNvPr>
            <p:cNvSpPr/>
            <p:nvPr/>
          </p:nvSpPr>
          <p:spPr>
            <a:xfrm>
              <a:off x="7761889" y="3110515"/>
              <a:ext cx="1378479" cy="674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level work-related stress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0AFF23-975F-4855-8513-78127B30917C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3363635" y="3457902"/>
              <a:ext cx="848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DBB2CF-F439-4BCD-871F-CF43249C097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531396" y="2515188"/>
              <a:ext cx="553766" cy="9427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3C993A-D80E-4F9B-B8F5-71DA815A950F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531396" y="3457902"/>
              <a:ext cx="553766" cy="1001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A5CE1B-4829-43C7-814C-D9E7CF000710}"/>
                </a:ext>
              </a:extLst>
            </p:cNvPr>
            <p:cNvCxnSpPr>
              <a:cxnSpLocks/>
              <a:stCxn id="6" idx="6"/>
              <a:endCxn id="9" idx="1"/>
            </p:cNvCxnSpPr>
            <p:nvPr/>
          </p:nvCxnSpPr>
          <p:spPr>
            <a:xfrm flipV="1">
              <a:off x="5531396" y="3447712"/>
              <a:ext cx="2230493" cy="1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D4F365-BC99-4DEC-A7A7-961EC48F0A9A}"/>
                </a:ext>
              </a:extLst>
            </p:cNvPr>
            <p:cNvCxnSpPr>
              <a:cxnSpLocks/>
              <a:stCxn id="7" idx="6"/>
              <a:endCxn id="9" idx="0"/>
            </p:cNvCxnSpPr>
            <p:nvPr/>
          </p:nvCxnSpPr>
          <p:spPr>
            <a:xfrm>
              <a:off x="7404211" y="2515188"/>
              <a:ext cx="1046918" cy="59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7B4163-FFB7-4FA0-901E-B687A72A9CA3}"/>
                </a:ext>
              </a:extLst>
            </p:cNvPr>
            <p:cNvCxnSpPr>
              <a:cxnSpLocks/>
              <a:stCxn id="8" idx="6"/>
              <a:endCxn id="9" idx="4"/>
            </p:cNvCxnSpPr>
            <p:nvPr/>
          </p:nvCxnSpPr>
          <p:spPr>
            <a:xfrm flipV="1">
              <a:off x="7404211" y="3784910"/>
              <a:ext cx="945254" cy="67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2240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2A3B93-39F5-4E56-9D64-03443B936B50}"/>
              </a:ext>
            </a:extLst>
          </p:cNvPr>
          <p:cNvGrpSpPr/>
          <p:nvPr/>
        </p:nvGrpSpPr>
        <p:grpSpPr>
          <a:xfrm>
            <a:off x="1897117" y="1417733"/>
            <a:ext cx="8996162" cy="4112272"/>
            <a:chOff x="1897117" y="1417733"/>
            <a:chExt cx="8996162" cy="4112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A994C-7D5F-4835-980E-A9E4CF073480}"/>
                </a:ext>
              </a:extLst>
            </p:cNvPr>
            <p:cNvSpPr/>
            <p:nvPr/>
          </p:nvSpPr>
          <p:spPr>
            <a:xfrm>
              <a:off x="1897117" y="3198352"/>
              <a:ext cx="1310690" cy="4864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National-level stress legislation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81B1DB-C7F6-4E48-AE48-CEB12D126458}"/>
                </a:ext>
              </a:extLst>
            </p:cNvPr>
            <p:cNvSpPr/>
            <p:nvPr/>
          </p:nvSpPr>
          <p:spPr>
            <a:xfrm>
              <a:off x="4089625" y="3204496"/>
              <a:ext cx="1357690" cy="4864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Company-level stress action plans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8C5298-CE3B-479C-92D0-0EF1DD99463B}"/>
                </a:ext>
              </a:extLst>
            </p:cNvPr>
            <p:cNvSpPr/>
            <p:nvPr/>
          </p:nvSpPr>
          <p:spPr>
            <a:xfrm>
              <a:off x="5989235" y="2234968"/>
              <a:ext cx="1154935" cy="3440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demands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B21278-F09D-4BBB-B520-0A93AA4CC87B}"/>
                </a:ext>
              </a:extLst>
            </p:cNvPr>
            <p:cNvSpPr/>
            <p:nvPr/>
          </p:nvSpPr>
          <p:spPr>
            <a:xfrm>
              <a:off x="5989235" y="4358465"/>
              <a:ext cx="1165773" cy="3226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resources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BED7F3-23A4-477B-9256-DE35C47250B7}"/>
                </a:ext>
              </a:extLst>
            </p:cNvPr>
            <p:cNvSpPr/>
            <p:nvPr/>
          </p:nvSpPr>
          <p:spPr>
            <a:xfrm>
              <a:off x="7556943" y="3228117"/>
              <a:ext cx="1427620" cy="43005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level work-related stress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0AFF23-975F-4855-8513-78127B30917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207807" y="3441568"/>
              <a:ext cx="881818" cy="61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DBB2CF-F439-4BCD-871F-CF43249C097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447315" y="2406995"/>
              <a:ext cx="541920" cy="104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3C993A-D80E-4F9B-B8F5-71DA815A950F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447315" y="3447711"/>
              <a:ext cx="541920" cy="1072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A5CE1B-4829-43C7-814C-D9E7CF00071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5447315" y="3443146"/>
              <a:ext cx="2109628" cy="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D4F365-BC99-4DEC-A7A7-961EC48F0A9A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7144170" y="2406995"/>
              <a:ext cx="1126583" cy="82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7B4163-FFB7-4FA0-901E-B687A72A9CA3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7155008" y="3658174"/>
              <a:ext cx="1115745" cy="86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346330-F759-43EB-A00A-E0350B279D4B}"/>
                </a:ext>
              </a:extLst>
            </p:cNvPr>
            <p:cNvSpPr/>
            <p:nvPr/>
          </p:nvSpPr>
          <p:spPr>
            <a:xfrm>
              <a:off x="5950422" y="1714859"/>
              <a:ext cx="577998" cy="23122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54A93DA-E4C3-452C-9C67-5F477434B777}"/>
                </a:ext>
              </a:extLst>
            </p:cNvPr>
            <p:cNvSpPr/>
            <p:nvPr/>
          </p:nvSpPr>
          <p:spPr>
            <a:xfrm>
              <a:off x="5306341" y="1714861"/>
              <a:ext cx="592546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CB097F-3E3C-4E2A-8BDC-9497420183F6}"/>
                </a:ext>
              </a:extLst>
            </p:cNvPr>
            <p:cNvSpPr/>
            <p:nvPr/>
          </p:nvSpPr>
          <p:spPr>
            <a:xfrm>
              <a:off x="6571538" y="1684741"/>
              <a:ext cx="964090" cy="276998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Seniority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951FC6-C198-4186-AAD2-A2E16C2CBF54}"/>
                </a:ext>
              </a:extLst>
            </p:cNvPr>
            <p:cNvSpPr/>
            <p:nvPr/>
          </p:nvSpPr>
          <p:spPr>
            <a:xfrm>
              <a:off x="4669172" y="1714861"/>
              <a:ext cx="592547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DDE179A-7E66-4C7B-AF17-EC8B10231EDE}"/>
                </a:ext>
              </a:extLst>
            </p:cNvPr>
            <p:cNvSpPr/>
            <p:nvPr/>
          </p:nvSpPr>
          <p:spPr>
            <a:xfrm>
              <a:off x="7589684" y="1714858"/>
              <a:ext cx="758381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Hours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229A3AD-6BDD-40FC-9869-D7A44A32F607}"/>
                </a:ext>
              </a:extLst>
            </p:cNvPr>
            <p:cNvSpPr/>
            <p:nvPr/>
          </p:nvSpPr>
          <p:spPr>
            <a:xfrm>
              <a:off x="4451093" y="4115673"/>
              <a:ext cx="637848" cy="18626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644EC04-ADD2-4079-BE87-41799E910DF0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6566703" y="2579022"/>
              <a:ext cx="5419" cy="1779443"/>
            </a:xfrm>
            <a:prstGeom prst="straightConnector1">
              <a:avLst/>
            </a:prstGeom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C92074A-1E58-4A56-A9B7-A00745D52FD8}"/>
                </a:ext>
              </a:extLst>
            </p:cNvPr>
            <p:cNvCxnSpPr>
              <a:cxnSpLocks/>
              <a:stCxn id="57" idx="0"/>
              <a:endCxn id="6" idx="2"/>
            </p:cNvCxnSpPr>
            <p:nvPr/>
          </p:nvCxnSpPr>
          <p:spPr>
            <a:xfrm flipH="1" flipV="1">
              <a:off x="4768470" y="3690926"/>
              <a:ext cx="1547" cy="42474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18FE06-1CE1-40F9-9D57-2E1A98E91336}"/>
                </a:ext>
              </a:extLst>
            </p:cNvPr>
            <p:cNvSpPr txBox="1"/>
            <p:nvPr/>
          </p:nvSpPr>
          <p:spPr>
            <a:xfrm>
              <a:off x="6877510" y="3414443"/>
              <a:ext cx="7583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.04***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423E9E-BD24-4C20-B4F9-923C788F6FF0}"/>
                </a:ext>
              </a:extLst>
            </p:cNvPr>
            <p:cNvSpPr txBox="1"/>
            <p:nvPr/>
          </p:nvSpPr>
          <p:spPr>
            <a:xfrm>
              <a:off x="7759365" y="2625015"/>
              <a:ext cx="7583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.41***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A46C7F-391E-4B7F-BEB3-C906909F9D2F}"/>
                </a:ext>
              </a:extLst>
            </p:cNvPr>
            <p:cNvSpPr txBox="1"/>
            <p:nvPr/>
          </p:nvSpPr>
          <p:spPr>
            <a:xfrm>
              <a:off x="7759365" y="3976853"/>
              <a:ext cx="617193" cy="27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-.01*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C8D5BC-4ABD-4585-A09F-F1C0D13A4B0C}"/>
                </a:ext>
              </a:extLst>
            </p:cNvPr>
            <p:cNvSpPr txBox="1"/>
            <p:nvPr/>
          </p:nvSpPr>
          <p:spPr>
            <a:xfrm>
              <a:off x="5253854" y="2474050"/>
              <a:ext cx="7396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.03***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99DAE1-67A6-4825-95D8-A339B8758F8E}"/>
                </a:ext>
              </a:extLst>
            </p:cNvPr>
            <p:cNvSpPr txBox="1"/>
            <p:nvPr/>
          </p:nvSpPr>
          <p:spPr>
            <a:xfrm>
              <a:off x="5262297" y="4127242"/>
              <a:ext cx="7583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.13***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2DE535A-E790-4A7F-BF1A-6B35E24C1A52}"/>
                </a:ext>
              </a:extLst>
            </p:cNvPr>
            <p:cNvSpPr txBox="1"/>
            <p:nvPr/>
          </p:nvSpPr>
          <p:spPr>
            <a:xfrm>
              <a:off x="3390998" y="3198352"/>
              <a:ext cx="7372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.14***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5D08EEE-8A87-4A92-9D03-C30070438F79}"/>
                </a:ext>
              </a:extLst>
            </p:cNvPr>
            <p:cNvSpPr/>
            <p:nvPr/>
          </p:nvSpPr>
          <p:spPr>
            <a:xfrm>
              <a:off x="5978218" y="5005740"/>
              <a:ext cx="577998" cy="23122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37E7F5-132A-437B-8A38-B21535A74E02}"/>
                </a:ext>
              </a:extLst>
            </p:cNvPr>
            <p:cNvSpPr/>
            <p:nvPr/>
          </p:nvSpPr>
          <p:spPr>
            <a:xfrm>
              <a:off x="5334137" y="5005742"/>
              <a:ext cx="592546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FB342C3-E4CB-4C8D-A520-293EA56E3898}"/>
                </a:ext>
              </a:extLst>
            </p:cNvPr>
            <p:cNvSpPr/>
            <p:nvPr/>
          </p:nvSpPr>
          <p:spPr>
            <a:xfrm>
              <a:off x="6594499" y="5007152"/>
              <a:ext cx="941129" cy="240713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Seniority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85C7D0-E5C1-4B20-8BCD-02C685DD202B}"/>
                </a:ext>
              </a:extLst>
            </p:cNvPr>
            <p:cNvSpPr/>
            <p:nvPr/>
          </p:nvSpPr>
          <p:spPr>
            <a:xfrm>
              <a:off x="4696968" y="5005742"/>
              <a:ext cx="592547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70E50D6-B79F-4EA6-93CF-ACFA8857A2C6}"/>
                </a:ext>
              </a:extLst>
            </p:cNvPr>
            <p:cNvSpPr/>
            <p:nvPr/>
          </p:nvSpPr>
          <p:spPr>
            <a:xfrm>
              <a:off x="7606965" y="5005739"/>
              <a:ext cx="758381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Hours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F47E3D5D-33B2-4498-9C5B-43754326D511}"/>
                </a:ext>
              </a:extLst>
            </p:cNvPr>
            <p:cNvCxnSpPr>
              <a:stCxn id="52" idx="4"/>
              <a:endCxn id="7" idx="0"/>
            </p:cNvCxnSpPr>
            <p:nvPr/>
          </p:nvCxnSpPr>
          <p:spPr>
            <a:xfrm rot="16200000" flipH="1">
              <a:off x="6258618" y="1926882"/>
              <a:ext cx="288889" cy="32728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7260AB28-DCFC-482B-8CA9-CA99FD3CD707}"/>
                </a:ext>
              </a:extLst>
            </p:cNvPr>
            <p:cNvCxnSpPr>
              <a:cxnSpLocks/>
              <a:stCxn id="54" idx="4"/>
              <a:endCxn id="7" idx="0"/>
            </p:cNvCxnSpPr>
            <p:nvPr/>
          </p:nvCxnSpPr>
          <p:spPr>
            <a:xfrm rot="5400000">
              <a:off x="6673529" y="1854913"/>
              <a:ext cx="273229" cy="48688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282F4909-8BE5-4EF8-91F7-7185C53BAB5B}"/>
                </a:ext>
              </a:extLst>
            </p:cNvPr>
            <p:cNvCxnSpPr>
              <a:cxnSpLocks/>
              <a:stCxn id="56" idx="4"/>
              <a:endCxn id="7" idx="0"/>
            </p:cNvCxnSpPr>
            <p:nvPr/>
          </p:nvCxnSpPr>
          <p:spPr>
            <a:xfrm rot="5400000">
              <a:off x="7123345" y="1389437"/>
              <a:ext cx="288889" cy="140217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835F827B-E8C3-44F1-8F37-7DACB2CABA39}"/>
                </a:ext>
              </a:extLst>
            </p:cNvPr>
            <p:cNvCxnSpPr>
              <a:stCxn id="53" idx="4"/>
              <a:endCxn id="7" idx="0"/>
            </p:cNvCxnSpPr>
            <p:nvPr/>
          </p:nvCxnSpPr>
          <p:spPr>
            <a:xfrm rot="16200000" flipH="1">
              <a:off x="5940215" y="1608480"/>
              <a:ext cx="288886" cy="964089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8776509F-9C74-4969-82E4-D355A99A0647}"/>
                </a:ext>
              </a:extLst>
            </p:cNvPr>
            <p:cNvCxnSpPr>
              <a:stCxn id="55" idx="4"/>
              <a:endCxn id="7" idx="0"/>
            </p:cNvCxnSpPr>
            <p:nvPr/>
          </p:nvCxnSpPr>
          <p:spPr>
            <a:xfrm rot="16200000" flipH="1">
              <a:off x="5621631" y="1289896"/>
              <a:ext cx="288886" cy="1601257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332B61CC-07DA-4158-AB69-F812752CEBFB}"/>
                </a:ext>
              </a:extLst>
            </p:cNvPr>
            <p:cNvCxnSpPr>
              <a:stCxn id="137" idx="0"/>
              <a:endCxn id="8" idx="2"/>
            </p:cNvCxnSpPr>
            <p:nvPr/>
          </p:nvCxnSpPr>
          <p:spPr>
            <a:xfrm rot="5400000" flipH="1" flipV="1">
              <a:off x="5620353" y="4053973"/>
              <a:ext cx="324659" cy="1578880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A51B1FD0-B586-44B0-A5BA-9AF826B3947E}"/>
                </a:ext>
              </a:extLst>
            </p:cNvPr>
            <p:cNvCxnSpPr>
              <a:stCxn id="133" idx="0"/>
              <a:endCxn id="8" idx="2"/>
            </p:cNvCxnSpPr>
            <p:nvPr/>
          </p:nvCxnSpPr>
          <p:spPr>
            <a:xfrm rot="5400000" flipH="1" flipV="1">
              <a:off x="5938937" y="4372557"/>
              <a:ext cx="324659" cy="94171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6FD89A4D-BCC8-46FB-A0B6-4A8FB9821F53}"/>
                </a:ext>
              </a:extLst>
            </p:cNvPr>
            <p:cNvCxnSpPr>
              <a:stCxn id="131" idx="0"/>
              <a:endCxn id="8" idx="2"/>
            </p:cNvCxnSpPr>
            <p:nvPr/>
          </p:nvCxnSpPr>
          <p:spPr>
            <a:xfrm rot="5400000" flipH="1" flipV="1">
              <a:off x="6257341" y="4690960"/>
              <a:ext cx="324657" cy="304905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AB989B29-35F2-4DB1-8456-114F658BF355}"/>
                </a:ext>
              </a:extLst>
            </p:cNvPr>
            <p:cNvCxnSpPr>
              <a:cxnSpLocks/>
              <a:stCxn id="135" idx="0"/>
              <a:endCxn id="8" idx="2"/>
            </p:cNvCxnSpPr>
            <p:nvPr/>
          </p:nvCxnSpPr>
          <p:spPr>
            <a:xfrm rot="16200000" flipV="1">
              <a:off x="6655559" y="4597647"/>
              <a:ext cx="326069" cy="492942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AA3D70DD-299B-4B0F-9417-29236A249EAC}"/>
                </a:ext>
              </a:extLst>
            </p:cNvPr>
            <p:cNvCxnSpPr>
              <a:stCxn id="139" idx="0"/>
              <a:endCxn id="8" idx="2"/>
            </p:cNvCxnSpPr>
            <p:nvPr/>
          </p:nvCxnSpPr>
          <p:spPr>
            <a:xfrm rot="16200000" flipV="1">
              <a:off x="7116811" y="4136394"/>
              <a:ext cx="324656" cy="1414034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79681F5-48C3-4CC7-885B-24A22DB9E08B}"/>
                </a:ext>
              </a:extLst>
            </p:cNvPr>
            <p:cNvSpPr/>
            <p:nvPr/>
          </p:nvSpPr>
          <p:spPr>
            <a:xfrm>
              <a:off x="9370298" y="2992772"/>
              <a:ext cx="577998" cy="23122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495F87F-76F2-4A23-B861-C1C61BA0B576}"/>
                </a:ext>
              </a:extLst>
            </p:cNvPr>
            <p:cNvSpPr/>
            <p:nvPr/>
          </p:nvSpPr>
          <p:spPr>
            <a:xfrm>
              <a:off x="9371515" y="2680364"/>
              <a:ext cx="592546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C93B4FF-9BE0-44BE-9112-F4C58E8FFB28}"/>
                </a:ext>
              </a:extLst>
            </p:cNvPr>
            <p:cNvSpPr/>
            <p:nvPr/>
          </p:nvSpPr>
          <p:spPr>
            <a:xfrm>
              <a:off x="9370298" y="3310845"/>
              <a:ext cx="924585" cy="259924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Seniority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57859DF4-4B31-421C-A5DE-BA816E036EC2}"/>
                </a:ext>
              </a:extLst>
            </p:cNvPr>
            <p:cNvSpPr/>
            <p:nvPr/>
          </p:nvSpPr>
          <p:spPr>
            <a:xfrm>
              <a:off x="9365838" y="3656310"/>
              <a:ext cx="592547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83AFA7D-F6EF-40F9-B634-A9DDFEBF228F}"/>
                </a:ext>
              </a:extLst>
            </p:cNvPr>
            <p:cNvSpPr/>
            <p:nvPr/>
          </p:nvSpPr>
          <p:spPr>
            <a:xfrm>
              <a:off x="9361744" y="3958316"/>
              <a:ext cx="758381" cy="231221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Hours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C5C951F2-C6CC-4E23-B38B-E55174073072}"/>
                </a:ext>
              </a:extLst>
            </p:cNvPr>
            <p:cNvCxnSpPr>
              <a:stCxn id="157" idx="2"/>
              <a:endCxn id="9" idx="3"/>
            </p:cNvCxnSpPr>
            <p:nvPr/>
          </p:nvCxnSpPr>
          <p:spPr>
            <a:xfrm rot="10800000" flipV="1">
              <a:off x="8984563" y="2795974"/>
              <a:ext cx="386952" cy="64717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D1E8A5BE-1A91-4A8B-B718-617E1027DCF7}"/>
                </a:ext>
              </a:extLst>
            </p:cNvPr>
            <p:cNvCxnSpPr>
              <a:stCxn id="156" idx="2"/>
              <a:endCxn id="9" idx="3"/>
            </p:cNvCxnSpPr>
            <p:nvPr/>
          </p:nvCxnSpPr>
          <p:spPr>
            <a:xfrm rot="10800000" flipV="1">
              <a:off x="8984564" y="3108382"/>
              <a:ext cx="385735" cy="334764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83E8E80C-905A-4D1A-A74A-B139B7CF8BAE}"/>
                </a:ext>
              </a:extLst>
            </p:cNvPr>
            <p:cNvCxnSpPr>
              <a:cxnSpLocks/>
              <a:stCxn id="158" idx="2"/>
              <a:endCxn id="9" idx="3"/>
            </p:cNvCxnSpPr>
            <p:nvPr/>
          </p:nvCxnSpPr>
          <p:spPr>
            <a:xfrm rot="10800000" flipV="1">
              <a:off x="8984564" y="3440806"/>
              <a:ext cx="385735" cy="2339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60522250-A495-4515-AA50-0C53961ABFF2}"/>
                </a:ext>
              </a:extLst>
            </p:cNvPr>
            <p:cNvCxnSpPr>
              <a:stCxn id="159" idx="2"/>
              <a:endCxn id="9" idx="3"/>
            </p:cNvCxnSpPr>
            <p:nvPr/>
          </p:nvCxnSpPr>
          <p:spPr>
            <a:xfrm rot="10800000">
              <a:off x="8984564" y="3443147"/>
              <a:ext cx="381275" cy="328775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4816AB8A-1CB7-4F3B-B48F-3A4CCD345A64}"/>
                </a:ext>
              </a:extLst>
            </p:cNvPr>
            <p:cNvCxnSpPr>
              <a:stCxn id="160" idx="2"/>
              <a:endCxn id="9" idx="3"/>
            </p:cNvCxnSpPr>
            <p:nvPr/>
          </p:nvCxnSpPr>
          <p:spPr>
            <a:xfrm rot="10800000">
              <a:off x="8984564" y="3443147"/>
              <a:ext cx="377181" cy="630781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2330636-AF20-4C0F-8AE4-6961B5F41255}"/>
                </a:ext>
              </a:extLst>
            </p:cNvPr>
            <p:cNvSpPr txBox="1"/>
            <p:nvPr/>
          </p:nvSpPr>
          <p:spPr>
            <a:xfrm>
              <a:off x="4197724" y="3786608"/>
              <a:ext cx="6667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.43***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E0BF24-BA2F-4122-9BBA-3E443E3EFAA4}"/>
                </a:ext>
              </a:extLst>
            </p:cNvPr>
            <p:cNvSpPr txBox="1"/>
            <p:nvPr/>
          </p:nvSpPr>
          <p:spPr>
            <a:xfrm>
              <a:off x="5989235" y="2911585"/>
              <a:ext cx="8020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-.22***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2B52A5D-9780-4804-883E-422A31232DA7}"/>
                </a:ext>
              </a:extLst>
            </p:cNvPr>
            <p:cNvSpPr txBox="1"/>
            <p:nvPr/>
          </p:nvSpPr>
          <p:spPr>
            <a:xfrm>
              <a:off x="4642169" y="5253006"/>
              <a:ext cx="7684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-.05***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5546A86-DF6A-4D70-A2AE-DF01D8E2274A}"/>
                </a:ext>
              </a:extLst>
            </p:cNvPr>
            <p:cNvSpPr txBox="1"/>
            <p:nvPr/>
          </p:nvSpPr>
          <p:spPr>
            <a:xfrm>
              <a:off x="7797990" y="5250757"/>
              <a:ext cx="44202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-.01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E87F34D-1E41-4049-9F1A-F68C7E8C8D41}"/>
                </a:ext>
              </a:extLst>
            </p:cNvPr>
            <p:cNvSpPr txBox="1"/>
            <p:nvPr/>
          </p:nvSpPr>
          <p:spPr>
            <a:xfrm>
              <a:off x="6802975" y="5250757"/>
              <a:ext cx="7344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.08***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E8C6B38-CAB3-4AE5-96A8-3A1011421485}"/>
                </a:ext>
              </a:extLst>
            </p:cNvPr>
            <p:cNvSpPr txBox="1"/>
            <p:nvPr/>
          </p:nvSpPr>
          <p:spPr>
            <a:xfrm>
              <a:off x="5996050" y="5236960"/>
              <a:ext cx="5601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-.02*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9B60DF4-7D04-4D01-A2CE-62E9F4F92922}"/>
                </a:ext>
              </a:extLst>
            </p:cNvPr>
            <p:cNvSpPr txBox="1"/>
            <p:nvPr/>
          </p:nvSpPr>
          <p:spPr>
            <a:xfrm>
              <a:off x="5376071" y="5247865"/>
              <a:ext cx="5065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-.01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AF43DF6-90E2-4713-AF7E-83D75D130528}"/>
                </a:ext>
              </a:extLst>
            </p:cNvPr>
            <p:cNvSpPr txBox="1"/>
            <p:nvPr/>
          </p:nvSpPr>
          <p:spPr>
            <a:xfrm>
              <a:off x="4616180" y="1434083"/>
              <a:ext cx="6810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.04***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400E10C-5743-471E-A9AB-792544A83EE7}"/>
                </a:ext>
              </a:extLst>
            </p:cNvPr>
            <p:cNvSpPr txBox="1"/>
            <p:nvPr/>
          </p:nvSpPr>
          <p:spPr>
            <a:xfrm>
              <a:off x="7693079" y="1436043"/>
              <a:ext cx="625758" cy="285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.14***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F4839D7-D0D3-498E-9FBF-8B86DA7AA439}"/>
                </a:ext>
              </a:extLst>
            </p:cNvPr>
            <p:cNvSpPr txBox="1"/>
            <p:nvPr/>
          </p:nvSpPr>
          <p:spPr>
            <a:xfrm>
              <a:off x="6792047" y="1417733"/>
              <a:ext cx="5632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.00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E243EEB-922E-4EAB-9A24-54BCB7F7E764}"/>
                </a:ext>
              </a:extLst>
            </p:cNvPr>
            <p:cNvSpPr txBox="1"/>
            <p:nvPr/>
          </p:nvSpPr>
          <p:spPr>
            <a:xfrm>
              <a:off x="5975633" y="1455250"/>
              <a:ext cx="6676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-.11***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89E56BC-27AB-4F31-8347-84E9BD55870C}"/>
                </a:ext>
              </a:extLst>
            </p:cNvPr>
            <p:cNvSpPr txBox="1"/>
            <p:nvPr/>
          </p:nvSpPr>
          <p:spPr>
            <a:xfrm>
              <a:off x="5324487" y="1428556"/>
              <a:ext cx="6091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.04***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F1FD19F-785D-4464-A5F5-A8A698964D56}"/>
                </a:ext>
              </a:extLst>
            </p:cNvPr>
            <p:cNvSpPr txBox="1"/>
            <p:nvPr/>
          </p:nvSpPr>
          <p:spPr>
            <a:xfrm>
              <a:off x="9933589" y="3641554"/>
              <a:ext cx="639793" cy="278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.03***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3EB0234-6DD5-4BD5-A74E-8EA2B52B0A56}"/>
                </a:ext>
              </a:extLst>
            </p:cNvPr>
            <p:cNvSpPr txBox="1"/>
            <p:nvPr/>
          </p:nvSpPr>
          <p:spPr>
            <a:xfrm>
              <a:off x="10075556" y="3938041"/>
              <a:ext cx="639793" cy="278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.07***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163DD2A-F86F-43CC-B6FB-4BDDB047B134}"/>
                </a:ext>
              </a:extLst>
            </p:cNvPr>
            <p:cNvSpPr txBox="1"/>
            <p:nvPr/>
          </p:nvSpPr>
          <p:spPr>
            <a:xfrm>
              <a:off x="10253485" y="3294993"/>
              <a:ext cx="639794" cy="278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.06***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BEA51CE-5869-4C87-9DA9-99AD15BC0DB4}"/>
                </a:ext>
              </a:extLst>
            </p:cNvPr>
            <p:cNvSpPr txBox="1"/>
            <p:nvPr/>
          </p:nvSpPr>
          <p:spPr>
            <a:xfrm>
              <a:off x="9925109" y="2949805"/>
              <a:ext cx="4597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-.01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8784C26-00AE-44A2-BF89-985E890167A6}"/>
                </a:ext>
              </a:extLst>
            </p:cNvPr>
            <p:cNvSpPr txBox="1"/>
            <p:nvPr/>
          </p:nvSpPr>
          <p:spPr>
            <a:xfrm>
              <a:off x="9925109" y="2634586"/>
              <a:ext cx="8752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.06***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2C7EF4-A9CE-4DCD-85B1-045FAD12C1B4}"/>
              </a:ext>
            </a:extLst>
          </p:cNvPr>
          <p:cNvSpPr txBox="1"/>
          <p:nvPr/>
        </p:nvSpPr>
        <p:spPr>
          <a:xfrm>
            <a:off x="215462" y="304800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Original figure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538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C7EF4-A9CE-4DCD-85B1-045FAD12C1B4}"/>
              </a:ext>
            </a:extLst>
          </p:cNvPr>
          <p:cNvSpPr txBox="1"/>
          <p:nvPr/>
        </p:nvSpPr>
        <p:spPr>
          <a:xfrm>
            <a:off x="215462" y="304800"/>
            <a:ext cx="2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Revised figure</a:t>
            </a:r>
            <a:endParaRPr lang="en-GB" b="1" dirty="0">
              <a:highlight>
                <a:srgbClr val="00FF0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E5C2E5-4FCC-4191-9485-218AE14A3E15}"/>
              </a:ext>
            </a:extLst>
          </p:cNvPr>
          <p:cNvGrpSpPr/>
          <p:nvPr/>
        </p:nvGrpSpPr>
        <p:grpSpPr>
          <a:xfrm>
            <a:off x="1901810" y="2234968"/>
            <a:ext cx="7067785" cy="2446115"/>
            <a:chOff x="1901810" y="2234968"/>
            <a:chExt cx="7067785" cy="24461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BA994C-7D5F-4835-980E-A9E4CF073480}"/>
                </a:ext>
              </a:extLst>
            </p:cNvPr>
            <p:cNvSpPr/>
            <p:nvPr/>
          </p:nvSpPr>
          <p:spPr>
            <a:xfrm>
              <a:off x="1901810" y="3198352"/>
              <a:ext cx="1245728" cy="4864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National-level stress legislation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81B1DB-C7F6-4E48-AE48-CEB12D126458}"/>
                </a:ext>
              </a:extLst>
            </p:cNvPr>
            <p:cNvSpPr/>
            <p:nvPr/>
          </p:nvSpPr>
          <p:spPr>
            <a:xfrm>
              <a:off x="4036271" y="3204496"/>
              <a:ext cx="1368337" cy="4864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Company-level stress action plans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8C5298-CE3B-479C-92D0-0EF1DD99463B}"/>
                </a:ext>
              </a:extLst>
            </p:cNvPr>
            <p:cNvSpPr/>
            <p:nvPr/>
          </p:nvSpPr>
          <p:spPr>
            <a:xfrm>
              <a:off x="5950778" y="2234968"/>
              <a:ext cx="1163992" cy="3440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demands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B21278-F09D-4BBB-B520-0A93AA4CC87B}"/>
                </a:ext>
              </a:extLst>
            </p:cNvPr>
            <p:cNvSpPr/>
            <p:nvPr/>
          </p:nvSpPr>
          <p:spPr>
            <a:xfrm>
              <a:off x="5950778" y="4358465"/>
              <a:ext cx="1174915" cy="3226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resources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BED7F3-23A4-477B-9256-DE35C47250B7}"/>
                </a:ext>
              </a:extLst>
            </p:cNvPr>
            <p:cNvSpPr/>
            <p:nvPr/>
          </p:nvSpPr>
          <p:spPr>
            <a:xfrm>
              <a:off x="7530780" y="3228117"/>
              <a:ext cx="1438815" cy="43005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level work-related stress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0AFF23-975F-4855-8513-78127B30917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147538" y="3441568"/>
              <a:ext cx="888733" cy="61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DBB2CF-F439-4BCD-871F-CF43249C097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404608" y="2406995"/>
              <a:ext cx="546170" cy="104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3C993A-D80E-4F9B-B8F5-71DA815A950F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404608" y="3447711"/>
              <a:ext cx="546170" cy="1072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A5CE1B-4829-43C7-814C-D9E7CF00071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5404608" y="3443146"/>
              <a:ext cx="2126172" cy="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D4F365-BC99-4DEC-A7A7-961EC48F0A9A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7114770" y="2406995"/>
              <a:ext cx="1135418" cy="82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7B4163-FFB7-4FA0-901E-B687A72A9CA3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7125693" y="3658174"/>
              <a:ext cx="1124495" cy="86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18FE06-1CE1-40F9-9D57-2E1A98E91336}"/>
                </a:ext>
              </a:extLst>
            </p:cNvPr>
            <p:cNvSpPr txBox="1"/>
            <p:nvPr/>
          </p:nvSpPr>
          <p:spPr>
            <a:xfrm>
              <a:off x="6846019" y="3414443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.05***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423E9E-BD24-4C20-B4F9-923C788F6FF0}"/>
                </a:ext>
              </a:extLst>
            </p:cNvPr>
            <p:cNvSpPr txBox="1"/>
            <p:nvPr/>
          </p:nvSpPr>
          <p:spPr>
            <a:xfrm>
              <a:off x="7734789" y="2625015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A46C7F-391E-4B7F-BEB3-C906909F9D2F}"/>
                </a:ext>
              </a:extLst>
            </p:cNvPr>
            <p:cNvSpPr txBox="1"/>
            <p:nvPr/>
          </p:nvSpPr>
          <p:spPr>
            <a:xfrm>
              <a:off x="7734789" y="3976853"/>
              <a:ext cx="622033" cy="27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C8D5BC-4ABD-4585-A09F-F1C0D13A4B0C}"/>
                </a:ext>
              </a:extLst>
            </p:cNvPr>
            <p:cNvSpPr txBox="1"/>
            <p:nvPr/>
          </p:nvSpPr>
          <p:spPr>
            <a:xfrm>
              <a:off x="5209630" y="2474050"/>
              <a:ext cx="7454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.03***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99DAE1-67A6-4825-95D8-A339B8758F8E}"/>
                </a:ext>
              </a:extLst>
            </p:cNvPr>
            <p:cNvSpPr txBox="1"/>
            <p:nvPr/>
          </p:nvSpPr>
          <p:spPr>
            <a:xfrm>
              <a:off x="5218139" y="4127242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.10***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2DE535A-E790-4A7F-BF1A-6B35E24C1A52}"/>
                </a:ext>
              </a:extLst>
            </p:cNvPr>
            <p:cNvSpPr txBox="1"/>
            <p:nvPr/>
          </p:nvSpPr>
          <p:spPr>
            <a:xfrm>
              <a:off x="3332165" y="3198352"/>
              <a:ext cx="7430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.20***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E0BF24-BA2F-4122-9BBA-3E443E3EFAA4}"/>
                </a:ext>
              </a:extLst>
            </p:cNvPr>
            <p:cNvSpPr txBox="1"/>
            <p:nvPr/>
          </p:nvSpPr>
          <p:spPr>
            <a:xfrm>
              <a:off x="6128027" y="2788853"/>
              <a:ext cx="8083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-.22***</a:t>
              </a: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B81FA0F-6E33-43A3-8460-4311B7D8AD8D}"/>
                </a:ext>
              </a:extLst>
            </p:cNvPr>
            <p:cNvSpPr/>
            <p:nvPr/>
          </p:nvSpPr>
          <p:spPr>
            <a:xfrm rot="13402880">
              <a:off x="6050149" y="2276209"/>
              <a:ext cx="2601310" cy="2398286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0062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E25018A6-69C8-491C-81E7-FBB84E5ED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539"/>
              </p:ext>
            </p:extLst>
          </p:nvPr>
        </p:nvGraphicFramePr>
        <p:xfrm>
          <a:off x="814276" y="1088873"/>
          <a:ext cx="10563448" cy="4191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1724">
                  <a:extLst>
                    <a:ext uri="{9D8B030D-6E8A-4147-A177-3AD203B41FA5}">
                      <a16:colId xmlns:a16="http://schemas.microsoft.com/office/drawing/2014/main" val="2917915786"/>
                    </a:ext>
                  </a:extLst>
                </a:gridCol>
                <a:gridCol w="5281724">
                  <a:extLst>
                    <a:ext uri="{9D8B030D-6E8A-4147-A177-3AD203B41FA5}">
                      <a16:colId xmlns:a16="http://schemas.microsoft.com/office/drawing/2014/main" val="1414296154"/>
                    </a:ext>
                  </a:extLst>
                </a:gridCol>
              </a:tblGrid>
              <a:tr h="37842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National-level stress legislation = YES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National-level stress legislation =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5440889"/>
                  </a:ext>
                </a:extLst>
              </a:tr>
              <a:tr h="38130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4239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2C7EF4-A9CE-4DCD-85B1-045FAD12C1B4}"/>
              </a:ext>
            </a:extLst>
          </p:cNvPr>
          <p:cNvSpPr txBox="1"/>
          <p:nvPr/>
        </p:nvSpPr>
        <p:spPr>
          <a:xfrm>
            <a:off x="215461" y="304800"/>
            <a:ext cx="548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Comparison figure (not added to the paper)</a:t>
            </a:r>
            <a:endParaRPr lang="en-GB" b="1" dirty="0">
              <a:highlight>
                <a:srgbClr val="00FF00"/>
              </a:highligh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2CBBE1-728F-4E70-B77E-9C31BAC9A3A9}"/>
              </a:ext>
            </a:extLst>
          </p:cNvPr>
          <p:cNvGrpSpPr/>
          <p:nvPr/>
        </p:nvGrpSpPr>
        <p:grpSpPr>
          <a:xfrm>
            <a:off x="978195" y="2346610"/>
            <a:ext cx="4789968" cy="2446115"/>
            <a:chOff x="978195" y="2346610"/>
            <a:chExt cx="4789968" cy="24461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81B1DB-C7F6-4E48-AE48-CEB12D126458}"/>
                </a:ext>
              </a:extLst>
            </p:cNvPr>
            <p:cNvSpPr/>
            <p:nvPr/>
          </p:nvSpPr>
          <p:spPr>
            <a:xfrm>
              <a:off x="978195" y="3316138"/>
              <a:ext cx="1309231" cy="4864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Company-level stress action plans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8C5298-CE3B-479C-92D0-0EF1DD99463B}"/>
                </a:ext>
              </a:extLst>
            </p:cNvPr>
            <p:cNvSpPr/>
            <p:nvPr/>
          </p:nvSpPr>
          <p:spPr>
            <a:xfrm>
              <a:off x="3010844" y="2346610"/>
              <a:ext cx="986743" cy="3440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demands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B21278-F09D-4BBB-B520-0A93AA4CC87B}"/>
                </a:ext>
              </a:extLst>
            </p:cNvPr>
            <p:cNvSpPr/>
            <p:nvPr/>
          </p:nvSpPr>
          <p:spPr>
            <a:xfrm>
              <a:off x="2966484" y="4470107"/>
              <a:ext cx="1047307" cy="3226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resources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BED7F3-23A4-477B-9256-DE35C47250B7}"/>
                </a:ext>
              </a:extLst>
            </p:cNvPr>
            <p:cNvSpPr/>
            <p:nvPr/>
          </p:nvSpPr>
          <p:spPr>
            <a:xfrm>
              <a:off x="4413598" y="3339759"/>
              <a:ext cx="1354565" cy="43005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level work-related stress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DBB2CF-F439-4BCD-871F-CF43249C0978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2287426" y="2518637"/>
              <a:ext cx="723418" cy="104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3C993A-D80E-4F9B-B8F5-71DA815A950F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2287426" y="3559353"/>
              <a:ext cx="679058" cy="1072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A5CE1B-4829-43C7-814C-D9E7CF000710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 flipV="1">
              <a:off x="2287426" y="3554788"/>
              <a:ext cx="2126172" cy="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D4F365-BC99-4DEC-A7A7-961EC48F0A9A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3997587" y="2518637"/>
              <a:ext cx="1093294" cy="82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7B4163-FFB7-4FA0-901E-B687A72A9CA3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4013791" y="3769816"/>
              <a:ext cx="1077090" cy="86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18FE06-1CE1-40F9-9D57-2E1A98E91336}"/>
                </a:ext>
              </a:extLst>
            </p:cNvPr>
            <p:cNvSpPr txBox="1"/>
            <p:nvPr/>
          </p:nvSpPr>
          <p:spPr>
            <a:xfrm>
              <a:off x="3728837" y="3526085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.05***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D423E9E-BD24-4C20-B4F9-923C788F6FF0}"/>
                </a:ext>
              </a:extLst>
            </p:cNvPr>
            <p:cNvSpPr txBox="1"/>
            <p:nvPr/>
          </p:nvSpPr>
          <p:spPr>
            <a:xfrm>
              <a:off x="4617607" y="2736657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A46C7F-391E-4B7F-BEB3-C906909F9D2F}"/>
                </a:ext>
              </a:extLst>
            </p:cNvPr>
            <p:cNvSpPr txBox="1"/>
            <p:nvPr/>
          </p:nvSpPr>
          <p:spPr>
            <a:xfrm>
              <a:off x="4617607" y="4088495"/>
              <a:ext cx="622033" cy="27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-.02**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C8D5BC-4ABD-4585-A09F-F1C0D13A4B0C}"/>
                </a:ext>
              </a:extLst>
            </p:cNvPr>
            <p:cNvSpPr txBox="1"/>
            <p:nvPr/>
          </p:nvSpPr>
          <p:spPr>
            <a:xfrm>
              <a:off x="2092448" y="2585692"/>
              <a:ext cx="7454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.05***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99DAE1-67A6-4825-95D8-A339B8758F8E}"/>
                </a:ext>
              </a:extLst>
            </p:cNvPr>
            <p:cNvSpPr txBox="1"/>
            <p:nvPr/>
          </p:nvSpPr>
          <p:spPr>
            <a:xfrm>
              <a:off x="2100957" y="4238884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.12***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DE0BF24-BA2F-4122-9BBA-3E443E3EFAA4}"/>
                </a:ext>
              </a:extLst>
            </p:cNvPr>
            <p:cNvSpPr txBox="1"/>
            <p:nvPr/>
          </p:nvSpPr>
          <p:spPr>
            <a:xfrm>
              <a:off x="3010845" y="2900495"/>
              <a:ext cx="8083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-.23***</a:t>
              </a: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B81FA0F-6E33-43A3-8460-4311B7D8AD8D}"/>
                </a:ext>
              </a:extLst>
            </p:cNvPr>
            <p:cNvSpPr/>
            <p:nvPr/>
          </p:nvSpPr>
          <p:spPr>
            <a:xfrm rot="13402880">
              <a:off x="2930256" y="2387851"/>
              <a:ext cx="2601310" cy="2398286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2E9C07-FF5C-4359-AD28-5BF3056E2262}"/>
              </a:ext>
            </a:extLst>
          </p:cNvPr>
          <p:cNvGrpSpPr/>
          <p:nvPr/>
        </p:nvGrpSpPr>
        <p:grpSpPr>
          <a:xfrm>
            <a:off x="6388545" y="2324461"/>
            <a:ext cx="4789968" cy="2446115"/>
            <a:chOff x="6388545" y="2324461"/>
            <a:chExt cx="4789968" cy="24461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98843D-9B24-4DBE-B9E1-D0E3F9FC7A13}"/>
                </a:ext>
              </a:extLst>
            </p:cNvPr>
            <p:cNvSpPr/>
            <p:nvPr/>
          </p:nvSpPr>
          <p:spPr>
            <a:xfrm>
              <a:off x="6388545" y="3293989"/>
              <a:ext cx="1309231" cy="48643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Company-level stress action plans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78E5898-335D-4E86-8F85-5C8513D47F94}"/>
                </a:ext>
              </a:extLst>
            </p:cNvPr>
            <p:cNvSpPr/>
            <p:nvPr/>
          </p:nvSpPr>
          <p:spPr>
            <a:xfrm>
              <a:off x="8421194" y="2324461"/>
              <a:ext cx="986743" cy="3440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demands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663111-60EC-4533-93E8-890E2DEFDF73}"/>
                </a:ext>
              </a:extLst>
            </p:cNvPr>
            <p:cNvSpPr/>
            <p:nvPr/>
          </p:nvSpPr>
          <p:spPr>
            <a:xfrm>
              <a:off x="8376834" y="4447958"/>
              <a:ext cx="1047307" cy="3226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Job resources</a:t>
              </a:r>
              <a:endParaRPr lang="en-GB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F8FF16-E80D-4F01-98C2-C0B8755A3D11}"/>
                </a:ext>
              </a:extLst>
            </p:cNvPr>
            <p:cNvSpPr/>
            <p:nvPr/>
          </p:nvSpPr>
          <p:spPr>
            <a:xfrm>
              <a:off x="9823948" y="3317610"/>
              <a:ext cx="1354565" cy="430057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level work-related stress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E80F428-4136-4FB3-AC31-A5B10C3CCD3A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7697776" y="2496488"/>
              <a:ext cx="723418" cy="10407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168A4A8-7B2C-4AB3-99E8-B3472BFC6C7A}"/>
                </a:ext>
              </a:extLst>
            </p:cNvPr>
            <p:cNvCxnSpPr>
              <a:cxnSpLocks/>
              <a:stCxn id="35" idx="3"/>
              <a:endCxn id="37" idx="1"/>
            </p:cNvCxnSpPr>
            <p:nvPr/>
          </p:nvCxnSpPr>
          <p:spPr>
            <a:xfrm>
              <a:off x="7697776" y="3537204"/>
              <a:ext cx="679058" cy="1072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4E8DD76-9243-4509-B6DD-F6C31F6B32CB}"/>
                </a:ext>
              </a:extLst>
            </p:cNvPr>
            <p:cNvCxnSpPr>
              <a:cxnSpLocks/>
              <a:stCxn id="35" idx="3"/>
              <a:endCxn id="38" idx="1"/>
            </p:cNvCxnSpPr>
            <p:nvPr/>
          </p:nvCxnSpPr>
          <p:spPr>
            <a:xfrm flipV="1">
              <a:off x="7697776" y="3532639"/>
              <a:ext cx="2126172" cy="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D5708A1-120D-4A46-92BD-26FCB5BF63E4}"/>
                </a:ext>
              </a:extLst>
            </p:cNvPr>
            <p:cNvCxnSpPr>
              <a:cxnSpLocks/>
              <a:stCxn id="36" idx="3"/>
              <a:endCxn id="38" idx="0"/>
            </p:cNvCxnSpPr>
            <p:nvPr/>
          </p:nvCxnSpPr>
          <p:spPr>
            <a:xfrm>
              <a:off x="9407937" y="2496488"/>
              <a:ext cx="1093294" cy="821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CF4990-F8E9-47F9-9F15-45267AC8959C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9424141" y="3747667"/>
              <a:ext cx="1077090" cy="86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28D17B-B9DF-48EA-B226-4C82884485C5}"/>
                </a:ext>
              </a:extLst>
            </p:cNvPr>
            <p:cNvSpPr txBox="1"/>
            <p:nvPr/>
          </p:nvSpPr>
          <p:spPr>
            <a:xfrm>
              <a:off x="9139187" y="3503936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.04**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59F78E-5641-4731-9DA6-FB6E5E5E0971}"/>
                </a:ext>
              </a:extLst>
            </p:cNvPr>
            <p:cNvSpPr txBox="1"/>
            <p:nvPr/>
          </p:nvSpPr>
          <p:spPr>
            <a:xfrm>
              <a:off x="10027957" y="2714508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.42***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0F89FE-5D7D-49FD-AE46-FE065A92895F}"/>
                </a:ext>
              </a:extLst>
            </p:cNvPr>
            <p:cNvSpPr txBox="1"/>
            <p:nvPr/>
          </p:nvSpPr>
          <p:spPr>
            <a:xfrm>
              <a:off x="10027957" y="4066346"/>
              <a:ext cx="622033" cy="277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.004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073117-54B4-46B5-8253-45385B9EE9F9}"/>
                </a:ext>
              </a:extLst>
            </p:cNvPr>
            <p:cNvSpPr txBox="1"/>
            <p:nvPr/>
          </p:nvSpPr>
          <p:spPr>
            <a:xfrm>
              <a:off x="7502798" y="2563543"/>
              <a:ext cx="7454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.06***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A0C7D3-1E70-4449-BF0E-E581049052CB}"/>
                </a:ext>
              </a:extLst>
            </p:cNvPr>
            <p:cNvSpPr txBox="1"/>
            <p:nvPr/>
          </p:nvSpPr>
          <p:spPr>
            <a:xfrm>
              <a:off x="7511307" y="4216735"/>
              <a:ext cx="76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.06***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837791-9BDE-4F68-B486-46F6F8F01760}"/>
                </a:ext>
              </a:extLst>
            </p:cNvPr>
            <p:cNvSpPr txBox="1"/>
            <p:nvPr/>
          </p:nvSpPr>
          <p:spPr>
            <a:xfrm>
              <a:off x="8421195" y="2878346"/>
              <a:ext cx="8083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-.19***</a:t>
              </a: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8DF6297-DA8A-4C4E-B3BF-57C39F5BDD63}"/>
                </a:ext>
              </a:extLst>
            </p:cNvPr>
            <p:cNvSpPr/>
            <p:nvPr/>
          </p:nvSpPr>
          <p:spPr>
            <a:xfrm rot="13402880">
              <a:off x="8284211" y="2360210"/>
              <a:ext cx="2601310" cy="2398286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633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229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Torres</dc:creator>
  <cp:lastModifiedBy>Luis Torres</cp:lastModifiedBy>
  <cp:revision>3</cp:revision>
  <dcterms:created xsi:type="dcterms:W3CDTF">2021-08-10T17:32:06Z</dcterms:created>
  <dcterms:modified xsi:type="dcterms:W3CDTF">2021-11-22T12:14:17Z</dcterms:modified>
</cp:coreProperties>
</file>