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59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04800"/>
            <a:ext cx="63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 FRIDA - Experiencia de Uso</a:t>
            </a:r>
          </a:p>
        </p:txBody>
      </p:sp>
      <p:sp>
        <p:nvSpPr>
          <p:cNvPr id="3" name="Shape 1"/>
          <p:cNvSpPr/>
          <p:nvPr/>
        </p:nvSpPr>
        <p:spPr>
          <a:xfrm>
            <a:off x="476250" y="8893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09600" y="8893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-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Extensión</a:t>
            </a: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VSCode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123226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Chat útil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pese a necesitar copy-paste manual del código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Ask Frida en errores/warnings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muy práctico directamente en el código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Agente lento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con errores frecuentes - necesita optimización</a:t>
            </a:r>
            <a:endParaRPr lang="en-US" sz="1350" dirty="0"/>
          </a:p>
        </p:txBody>
      </p:sp>
      <p:sp>
        <p:nvSpPr>
          <p:cNvPr id="6" name="Shape 4"/>
          <p:cNvSpPr/>
          <p:nvPr/>
        </p:nvSpPr>
        <p:spPr>
          <a:xfrm>
            <a:off x="476250" y="21847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5"/>
          <p:cNvSpPr/>
          <p:nvPr/>
        </p:nvSpPr>
        <p:spPr>
          <a:xfrm>
            <a:off x="609600" y="21847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 - Plugin Figma2Frida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527663"/>
            <a:ext cx="8229600" cy="5715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 base de código utilizable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 Angular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 manuales de estilos necesarios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coincidir con diseño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476250" y="3308713"/>
            <a:ext cx="0" cy="266700"/>
          </a:xfrm>
          <a:prstGeom prst="line">
            <a:avLst/>
          </a:prstGeom>
          <a:noFill/>
          <a:ln w="38100">
            <a:solidFill>
              <a:srgbClr val="292929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8"/>
          <p:cNvSpPr/>
          <p:nvPr/>
        </p:nvSpPr>
        <p:spPr>
          <a:xfrm>
            <a:off x="609600" y="330871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Recomendaciones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57200" y="365161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Optimizar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velocidad del modo agente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reducir tasa de errores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Mejorar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precisión en exportación Figma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minimizar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manuales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Presentación en pantalla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Javier Hernaz González</cp:lastModifiedBy>
  <cp:revision>2</cp:revision>
  <dcterms:created xsi:type="dcterms:W3CDTF">2025-10-30T15:18:09Z</dcterms:created>
  <dcterms:modified xsi:type="dcterms:W3CDTF">2025-10-30T15:21:15Z</dcterms:modified>
</cp:coreProperties>
</file>