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46" d="100"/>
          <a:sy n="146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2599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04800"/>
            <a:ext cx="6305360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700" b="1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Feedback FRIDA - Experiencia de Uso</a:t>
            </a:r>
          </a:p>
        </p:txBody>
      </p:sp>
      <p:sp>
        <p:nvSpPr>
          <p:cNvPr id="3" name="Shape 1"/>
          <p:cNvSpPr/>
          <p:nvPr/>
        </p:nvSpPr>
        <p:spPr>
          <a:xfrm>
            <a:off x="476250" y="889363"/>
            <a:ext cx="0" cy="266700"/>
          </a:xfrm>
          <a:prstGeom prst="line">
            <a:avLst/>
          </a:prstGeom>
          <a:noFill/>
          <a:ln w="38100">
            <a:solidFill>
              <a:srgbClr val="E33737"/>
            </a:solidFill>
            <a:prstDash val="solid"/>
          </a:ln>
        </p:spPr>
        <p:txBody>
          <a:bodyPr/>
          <a:lstStyle/>
          <a:p>
            <a:endParaRPr lang="es-ES"/>
          </a:p>
        </p:txBody>
      </p:sp>
      <p:sp>
        <p:nvSpPr>
          <p:cNvPr id="4" name="Text 2"/>
          <p:cNvSpPr/>
          <p:nvPr/>
        </p:nvSpPr>
        <p:spPr>
          <a:xfrm>
            <a:off x="609599" y="889363"/>
            <a:ext cx="5366657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Aft>
                <a:spcPts val="300"/>
              </a:spcAft>
              <a:buNone/>
            </a:pPr>
            <a:r>
              <a:rPr lang="en-US" sz="1500" b="1" dirty="0">
                <a:solidFill>
                  <a:srgbClr val="E337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Backend - </a:t>
            </a:r>
            <a:r>
              <a:rPr lang="en-US" sz="1500" b="1" dirty="0" err="1">
                <a:solidFill>
                  <a:srgbClr val="E337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Extensión</a:t>
            </a:r>
            <a:r>
              <a:rPr lang="en-US" sz="1500" b="1" dirty="0">
                <a:solidFill>
                  <a:srgbClr val="E337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</a:t>
            </a:r>
            <a:r>
              <a:rPr lang="en-US" sz="1500" b="1" dirty="0" err="1">
                <a:solidFill>
                  <a:srgbClr val="E337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VSCode</a:t>
            </a:r>
            <a:r>
              <a:rPr lang="en-US" sz="1500" b="1" dirty="0">
                <a:solidFill>
                  <a:srgbClr val="E337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– Java Spring Boot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457200" y="1232263"/>
            <a:ext cx="8229600" cy="876300"/>
          </a:xfrm>
          <a:prstGeom prst="rect">
            <a:avLst/>
          </a:prstGeom>
          <a:noFill/>
          <a:ln/>
        </p:spPr>
        <p:txBody>
          <a:bodyPr wrap="square" lIns="114300" tIns="0" rIns="0" bIns="0" rtlCol="0" anchor="t"/>
          <a:lstStyle/>
          <a:p>
            <a:pPr marL="114300" indent="-114300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✅ </a:t>
            </a:r>
            <a:r>
              <a:rPr lang="en-US" sz="1350" b="1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Modo Chat útil</a:t>
            </a:r>
            <a:r>
              <a:rPr lang="en-US" sz="135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pese a necesitar copy-paste manual del Código</a:t>
            </a:r>
          </a:p>
          <a:p>
            <a:pPr marL="114300" indent="-114300">
              <a:lnSpc>
                <a:spcPts val="2100"/>
              </a:lnSpc>
              <a:buSzPct val="100000"/>
              <a:buFontTx/>
              <a:buChar char="•"/>
            </a:pPr>
            <a:r>
              <a:rPr lang="en-US" sz="135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⚠️ </a:t>
            </a:r>
            <a:r>
              <a:rPr lang="en-US" sz="1350" b="1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Modo </a:t>
            </a:r>
            <a:r>
              <a:rPr lang="en-US" sz="1350" b="1" dirty="0" err="1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Agente</a:t>
            </a:r>
            <a:r>
              <a:rPr lang="en-US" sz="1350" b="1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lento</a:t>
            </a:r>
            <a:r>
              <a:rPr lang="en-US" sz="135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y con </a:t>
            </a:r>
            <a:r>
              <a:rPr lang="en-US" sz="1350" dirty="0" err="1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algunos</a:t>
            </a:r>
            <a:r>
              <a:rPr lang="en-US" sz="135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</a:t>
            </a:r>
            <a:r>
              <a:rPr lang="en-US" sz="1350" dirty="0" err="1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errores</a:t>
            </a:r>
            <a:r>
              <a:rPr lang="en-US" sz="135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(</a:t>
            </a:r>
            <a:r>
              <a:rPr lang="en-US" sz="1350" dirty="0" err="1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varias</a:t>
            </a:r>
            <a:r>
              <a:rPr lang="en-US" sz="135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</a:t>
            </a:r>
            <a:r>
              <a:rPr lang="en-US" sz="1350" dirty="0" err="1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iteraciones</a:t>
            </a:r>
            <a:r>
              <a:rPr lang="en-US" sz="135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)</a:t>
            </a:r>
            <a:endParaRPr lang="en-US" sz="1350" dirty="0"/>
          </a:p>
          <a:p>
            <a:pPr marL="114300" indent="-114300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✅ </a:t>
            </a:r>
            <a:r>
              <a:rPr lang="en-US" sz="1350" b="1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Ask Frida en errores/warnings</a:t>
            </a:r>
            <a:r>
              <a:rPr lang="en-US" sz="135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muy práctico directamente en </a:t>
            </a:r>
            <a:r>
              <a:rPr lang="en-US" sz="1350" dirty="0" err="1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el</a:t>
            </a:r>
            <a:r>
              <a:rPr lang="en-US" sz="135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</a:t>
            </a:r>
            <a:r>
              <a:rPr lang="en-US" sz="1350" dirty="0" err="1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código</a:t>
            </a:r>
            <a:endParaRPr lang="en-US" sz="1350" dirty="0"/>
          </a:p>
        </p:txBody>
      </p:sp>
      <p:sp>
        <p:nvSpPr>
          <p:cNvPr id="6" name="Shape 4"/>
          <p:cNvSpPr/>
          <p:nvPr/>
        </p:nvSpPr>
        <p:spPr>
          <a:xfrm>
            <a:off x="476250" y="2184763"/>
            <a:ext cx="0" cy="266700"/>
          </a:xfrm>
          <a:prstGeom prst="line">
            <a:avLst/>
          </a:prstGeom>
          <a:noFill/>
          <a:ln w="38100">
            <a:solidFill>
              <a:srgbClr val="E33737"/>
            </a:solidFill>
            <a:prstDash val="solid"/>
          </a:ln>
        </p:spPr>
        <p:txBody>
          <a:bodyPr/>
          <a:lstStyle/>
          <a:p>
            <a:endParaRPr lang="es-ES"/>
          </a:p>
        </p:txBody>
      </p:sp>
      <p:sp>
        <p:nvSpPr>
          <p:cNvPr id="7" name="Text 5"/>
          <p:cNvSpPr/>
          <p:nvPr/>
        </p:nvSpPr>
        <p:spPr>
          <a:xfrm>
            <a:off x="609600" y="2184763"/>
            <a:ext cx="412908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Aft>
                <a:spcPts val="300"/>
              </a:spcAft>
              <a:buNone/>
            </a:pPr>
            <a:r>
              <a:rPr lang="en-US" sz="1500" b="1" dirty="0">
                <a:solidFill>
                  <a:srgbClr val="E337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Frontend - Plugin Figma2Frida - Angular</a:t>
            </a:r>
            <a:endParaRPr lang="en-US" sz="1500" dirty="0"/>
          </a:p>
        </p:txBody>
      </p:sp>
      <p:sp>
        <p:nvSpPr>
          <p:cNvPr id="8" name="Text 6"/>
          <p:cNvSpPr/>
          <p:nvPr/>
        </p:nvSpPr>
        <p:spPr>
          <a:xfrm>
            <a:off x="457200" y="2527663"/>
            <a:ext cx="8229600" cy="571500"/>
          </a:xfrm>
          <a:prstGeom prst="rect">
            <a:avLst/>
          </a:prstGeom>
          <a:noFill/>
          <a:ln/>
        </p:spPr>
        <p:txBody>
          <a:bodyPr wrap="square" lIns="114300" tIns="0" rIns="0" bIns="0" rtlCol="0" anchor="t"/>
          <a:lstStyle/>
          <a:p>
            <a:pPr marL="114300" indent="-114300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✅ </a:t>
            </a:r>
            <a:r>
              <a:rPr lang="en-US" sz="1350" b="1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Genera base de código utilizable</a:t>
            </a:r>
            <a:r>
              <a:rPr lang="en-US" sz="135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en Angular</a:t>
            </a:r>
            <a:endParaRPr lang="en-US" sz="1350" dirty="0"/>
          </a:p>
          <a:p>
            <a:pPr marL="114300" indent="-114300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⚠️ </a:t>
            </a:r>
            <a:r>
              <a:rPr lang="en-US" sz="1350" b="1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Ajustes manuales de estilos necesarios</a:t>
            </a:r>
            <a:r>
              <a:rPr lang="en-US" sz="135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para coincidir con diseño</a:t>
            </a:r>
            <a:endParaRPr lang="en-US" sz="1350" dirty="0"/>
          </a:p>
        </p:txBody>
      </p:sp>
      <p:sp>
        <p:nvSpPr>
          <p:cNvPr id="9" name="Shape 7"/>
          <p:cNvSpPr/>
          <p:nvPr/>
        </p:nvSpPr>
        <p:spPr>
          <a:xfrm>
            <a:off x="476249" y="3518263"/>
            <a:ext cx="0" cy="266700"/>
          </a:xfrm>
          <a:prstGeom prst="line">
            <a:avLst/>
          </a:prstGeom>
          <a:noFill/>
          <a:ln w="38100">
            <a:solidFill>
              <a:srgbClr val="292929"/>
            </a:solidFill>
            <a:prstDash val="solid"/>
          </a:ln>
        </p:spPr>
        <p:txBody>
          <a:bodyPr/>
          <a:lstStyle/>
          <a:p>
            <a:endParaRPr lang="es-ES"/>
          </a:p>
        </p:txBody>
      </p:sp>
      <p:sp>
        <p:nvSpPr>
          <p:cNvPr id="10" name="Text 8"/>
          <p:cNvSpPr/>
          <p:nvPr/>
        </p:nvSpPr>
        <p:spPr>
          <a:xfrm>
            <a:off x="609599" y="3518263"/>
            <a:ext cx="4129088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00"/>
              </a:lnSpc>
              <a:spcAft>
                <a:spcPts val="300"/>
              </a:spcAft>
              <a:buNone/>
            </a:pPr>
            <a:r>
              <a:rPr lang="en-US" sz="1500" b="1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💡 Recomendaciones</a:t>
            </a:r>
            <a:endParaRPr lang="en-US" sz="1500" dirty="0"/>
          </a:p>
        </p:txBody>
      </p:sp>
      <p:sp>
        <p:nvSpPr>
          <p:cNvPr id="11" name="Text 9"/>
          <p:cNvSpPr/>
          <p:nvPr/>
        </p:nvSpPr>
        <p:spPr>
          <a:xfrm>
            <a:off x="457199" y="3861163"/>
            <a:ext cx="8229600" cy="876300"/>
          </a:xfrm>
          <a:prstGeom prst="rect">
            <a:avLst/>
          </a:prstGeom>
          <a:noFill/>
          <a:ln/>
        </p:spPr>
        <p:txBody>
          <a:bodyPr wrap="square" lIns="114300" tIns="0" rIns="0" bIns="0" rtlCol="0" anchor="t"/>
          <a:lstStyle/>
          <a:p>
            <a:pPr marL="114300" indent="-114300" algn="l">
              <a:lnSpc>
                <a:spcPts val="2100"/>
              </a:lnSpc>
              <a:buSzPct val="100000"/>
              <a:buChar char="•"/>
            </a:pPr>
            <a:r>
              <a:rPr lang="en-US" sz="1350" dirty="0" err="1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Optimizar</a:t>
            </a:r>
            <a:r>
              <a:rPr lang="en-US" sz="135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</a:t>
            </a:r>
            <a:r>
              <a:rPr lang="en-US" sz="1350" b="1" dirty="0" err="1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velocidad</a:t>
            </a:r>
            <a:r>
              <a:rPr lang="en-US" sz="1350" b="1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del modo </a:t>
            </a:r>
            <a:r>
              <a:rPr lang="en-US" sz="1350" b="1" dirty="0" err="1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agente</a:t>
            </a:r>
            <a:endParaRPr lang="en-US" sz="1350" dirty="0"/>
          </a:p>
          <a:p>
            <a:pPr marL="114300" indent="-114300" algn="l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Mejorar </a:t>
            </a:r>
            <a:r>
              <a:rPr lang="en-US" sz="1350" b="1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precisión en exportación Figma</a:t>
            </a:r>
            <a:r>
              <a:rPr lang="en-US" sz="135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para minimizar </a:t>
            </a:r>
            <a:r>
              <a:rPr lang="en-US" sz="1350" dirty="0" err="1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ajustes</a:t>
            </a:r>
            <a:r>
              <a:rPr lang="en-US" sz="1350" dirty="0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</a:t>
            </a:r>
            <a:r>
              <a:rPr lang="en-US" sz="1350" dirty="0" err="1">
                <a:solidFill>
                  <a:srgbClr val="29292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manuales</a:t>
            </a:r>
            <a:endParaRPr lang="en-US" sz="13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91</Words>
  <Application>Microsoft Office PowerPoint</Application>
  <PresentationFormat>Presentación en pantalla (16:9)</PresentationFormat>
  <Paragraphs>12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Javier Hernaz González</cp:lastModifiedBy>
  <cp:revision>5</cp:revision>
  <dcterms:created xsi:type="dcterms:W3CDTF">2025-10-30T15:18:09Z</dcterms:created>
  <dcterms:modified xsi:type="dcterms:W3CDTF">2025-10-30T16:09:34Z</dcterms:modified>
</cp:coreProperties>
</file>