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59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04800"/>
            <a:ext cx="63053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Feedback FRIDA - Experiencia de Uso</a:t>
            </a:r>
          </a:p>
        </p:txBody>
      </p:sp>
      <p:sp>
        <p:nvSpPr>
          <p:cNvPr id="3" name="Shape 1"/>
          <p:cNvSpPr/>
          <p:nvPr/>
        </p:nvSpPr>
        <p:spPr>
          <a:xfrm>
            <a:off x="476250" y="889363"/>
            <a:ext cx="0" cy="266700"/>
          </a:xfrm>
          <a:prstGeom prst="line">
            <a:avLst/>
          </a:prstGeom>
          <a:noFill/>
          <a:ln w="38100">
            <a:solidFill>
              <a:srgbClr val="E33737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609599" y="889363"/>
            <a:ext cx="536665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 - </a:t>
            </a:r>
            <a:r>
              <a:rPr lang="en-US" sz="1500" b="1" dirty="0" err="1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Extensión</a:t>
            </a:r>
            <a:r>
              <a:rPr lang="en-US" sz="15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500" b="1" dirty="0" err="1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VSCode</a:t>
            </a:r>
            <a:r>
              <a:rPr lang="en-US" sz="15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– Java Spring Boot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57200" y="1232263"/>
            <a:ext cx="8229600" cy="876300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Modo Chat útil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pese a necesitar copy-paste manual del Código</a:t>
            </a:r>
          </a:p>
          <a:p>
            <a:pPr marL="114300" indent="-114300">
              <a:lnSpc>
                <a:spcPts val="2100"/>
              </a:lnSpc>
              <a:buSzPct val="100000"/>
              <a:buFontTx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⚠️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Modo </a:t>
            </a:r>
            <a:r>
              <a:rPr lang="en-US" sz="1350" b="1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Agente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lento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y con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algunos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errores</a:t>
            </a:r>
            <a:endParaRPr lang="en-US" sz="1350" dirty="0"/>
          </a:p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Ask Frida en errores/warnings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muy práctico directamente en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código</a:t>
            </a:r>
            <a:endParaRPr lang="en-US" sz="1350" dirty="0"/>
          </a:p>
        </p:txBody>
      </p:sp>
      <p:sp>
        <p:nvSpPr>
          <p:cNvPr id="6" name="Shape 4"/>
          <p:cNvSpPr/>
          <p:nvPr/>
        </p:nvSpPr>
        <p:spPr>
          <a:xfrm>
            <a:off x="476250" y="2184763"/>
            <a:ext cx="0" cy="266700"/>
          </a:xfrm>
          <a:prstGeom prst="line">
            <a:avLst/>
          </a:prstGeom>
          <a:noFill/>
          <a:ln w="38100">
            <a:solidFill>
              <a:srgbClr val="E33737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7" name="Text 5"/>
          <p:cNvSpPr/>
          <p:nvPr/>
        </p:nvSpPr>
        <p:spPr>
          <a:xfrm>
            <a:off x="609600" y="2184763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 - Plugin Figma2Frida - Angular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57200" y="2527663"/>
            <a:ext cx="8229600" cy="571500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 base de código utilizable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en Angular</a:t>
            </a:r>
            <a:endParaRPr lang="en-US" sz="1350" dirty="0"/>
          </a:p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⚠️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Ajustes manuales de estilos necesarios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para coincidir con diseño</a:t>
            </a:r>
            <a:endParaRPr lang="en-US" sz="1350" dirty="0"/>
          </a:p>
        </p:txBody>
      </p:sp>
      <p:sp>
        <p:nvSpPr>
          <p:cNvPr id="9" name="Shape 7"/>
          <p:cNvSpPr/>
          <p:nvPr/>
        </p:nvSpPr>
        <p:spPr>
          <a:xfrm>
            <a:off x="476249" y="3518263"/>
            <a:ext cx="0" cy="266700"/>
          </a:xfrm>
          <a:prstGeom prst="line">
            <a:avLst/>
          </a:prstGeom>
          <a:noFill/>
          <a:ln w="38100">
            <a:solidFill>
              <a:srgbClr val="292929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0" name="Text 8"/>
          <p:cNvSpPr/>
          <p:nvPr/>
        </p:nvSpPr>
        <p:spPr>
          <a:xfrm>
            <a:off x="609599" y="3518263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Recomendaciones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457199" y="3861163"/>
            <a:ext cx="8229600" cy="876300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Optimizar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350" b="1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velocidad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del modo </a:t>
            </a:r>
            <a:r>
              <a:rPr lang="en-US" sz="1350" b="1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agente</a:t>
            </a:r>
            <a:endParaRPr lang="en-US" sz="1350" dirty="0"/>
          </a:p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Mejorar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precisión en exportación Figma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para minimizar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ajustes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manuales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87</Words>
  <Application>Microsoft Office PowerPoint</Application>
  <PresentationFormat>Presentación en pantalla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Javier Hernaz González</cp:lastModifiedBy>
  <cp:revision>4</cp:revision>
  <dcterms:created xsi:type="dcterms:W3CDTF">2025-10-30T15:18:09Z</dcterms:created>
  <dcterms:modified xsi:type="dcterms:W3CDTF">2025-10-30T15:52:35Z</dcterms:modified>
</cp:coreProperties>
</file>