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2" r:id="rId18"/>
    <p:sldId id="283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253D2B8-A921-4908-A0D3-6DA3CAEE4C81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406FFD9-570D-4912-95B8-F9D3EB6FFB38}" type="datetimeFigureOut">
              <a:rPr lang="es-MX" smtClean="0"/>
              <a:t>23/02/2021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492896"/>
            <a:ext cx="7620000" cy="1143000"/>
          </a:xfrm>
        </p:spPr>
        <p:txBody>
          <a:bodyPr/>
          <a:lstStyle/>
          <a:p>
            <a:r>
              <a:rPr lang="es-MX" sz="6000" dirty="0"/>
              <a:t>Unidad 2. Migración a Cloud Computing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21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708104"/>
          </a:xfrm>
        </p:spPr>
        <p:txBody>
          <a:bodyPr/>
          <a:lstStyle/>
          <a:p>
            <a:pPr marL="114300" indent="0">
              <a:buNone/>
            </a:pPr>
            <a:r>
              <a:rPr lang="es-MX" b="1" dirty="0"/>
              <a:t>Desarrollo</a:t>
            </a:r>
            <a:endParaRPr lang="es-MX" dirty="0"/>
          </a:p>
          <a:p>
            <a:r>
              <a:rPr lang="es-MX" dirty="0"/>
              <a:t>El proceso del manejo de la aplicación </a:t>
            </a:r>
            <a:r>
              <a:rPr lang="es-MX" dirty="0" smtClean="0"/>
              <a:t>será de acuerdo </a:t>
            </a:r>
            <a:r>
              <a:rPr lang="es-MX" dirty="0"/>
              <a:t>al </a:t>
            </a:r>
            <a:r>
              <a:rPr lang="es-MX" dirty="0" smtClean="0"/>
              <a:t>siguiente diagrama </a:t>
            </a:r>
            <a:r>
              <a:rPr lang="es-MX" dirty="0"/>
              <a:t>del proceso del </a:t>
            </a:r>
            <a:r>
              <a:rPr lang="es-MX" b="1" dirty="0"/>
              <a:t>Alumno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3 Imagen" descr="C:\Users\SEGURIDAD\Downloads\Diagrama en blanc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59674"/>
            <a:ext cx="372237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95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Docente</a:t>
            </a:r>
            <a:endParaRPr lang="es-MX" dirty="0"/>
          </a:p>
        </p:txBody>
      </p:sp>
      <p:pic>
        <p:nvPicPr>
          <p:cNvPr id="4" name="3 Imagen" descr="C:\Users\SEGURIDAD\Downloads\Diagrama en blanc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36004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6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GURIDAD\Downloads\WhatsApp Image 2021-02-22 at 11.49.1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8680"/>
            <a:ext cx="345638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4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GURIDAD\Downloads\WhatsApp Image 2021-02-22 at 11.49.2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3744416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2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GURIDAD\Downloads\WhatsApp Image 2021-02-22 at 11.49.3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9084"/>
            <a:ext cx="3456384" cy="51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5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GURIDAD\Downloads\WhatsApp Image 2021-02-22 at 11.50.3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32656"/>
            <a:ext cx="345638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4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GURIDAD\Downloads\WhatsApp Image 2021-02-22 at 11.50.4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1519"/>
            <a:ext cx="3312368" cy="60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2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C</a:t>
            </a:r>
            <a:r>
              <a:rPr lang="es-MX" dirty="0" smtClean="0"/>
              <a:t>omparte </a:t>
            </a:r>
            <a:r>
              <a:rPr lang="es-MX" dirty="0"/>
              <a:t>algunas opiniones acerca de los principales proveedores de Cloud, así como de los beneficios de la implementación de soluciones en la </a:t>
            </a:r>
            <a:r>
              <a:rPr lang="es-MX" dirty="0" smtClean="0"/>
              <a:t>nube y contesta las preguntas: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i="1" dirty="0"/>
              <a:t>¿Cuáles son los retos para la adecuada administración de estas soluciones?</a:t>
            </a:r>
            <a:endParaRPr lang="es-MX" dirty="0"/>
          </a:p>
          <a:p>
            <a:r>
              <a:rPr lang="es-MX" i="1" dirty="0"/>
              <a:t>¿Cuál es la mejor manera de integrar, administrar y monitorear estas soluciones?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84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3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dirty="0"/>
              <a:t>Objetivo:</a:t>
            </a:r>
          </a:p>
          <a:p>
            <a:pPr marL="114300" indent="0">
              <a:buNone/>
            </a:pPr>
            <a:r>
              <a:rPr lang="es-MX" dirty="0"/>
              <a:t>Identificar un problema que potencialmente pueda resolverse migrando a una solución o modelo de servicio </a:t>
            </a:r>
            <a:r>
              <a:rPr lang="es-MX" dirty="0" err="1"/>
              <a:t>cloud</a:t>
            </a:r>
            <a:r>
              <a:rPr lang="es-MX" dirty="0"/>
              <a:t>.</a:t>
            </a:r>
          </a:p>
          <a:p>
            <a:pPr marL="114300" indent="0">
              <a:buNone/>
            </a:pPr>
            <a:r>
              <a:rPr lang="es-MX" dirty="0"/>
              <a:t>Instrucciones:</a:t>
            </a:r>
          </a:p>
          <a:p>
            <a:r>
              <a:rPr lang="es-MX" dirty="0" smtClean="0"/>
              <a:t>Realice una investigación sobre las ventajas y desventajas de la arquitectura de las </a:t>
            </a:r>
            <a:r>
              <a:rPr lang="es-MX" dirty="0" err="1" smtClean="0"/>
              <a:t>IaaS</a:t>
            </a:r>
            <a:r>
              <a:rPr lang="es-MX" dirty="0" smtClean="0"/>
              <a:t>.</a:t>
            </a:r>
          </a:p>
          <a:p>
            <a:r>
              <a:rPr lang="es-MX" dirty="0"/>
              <a:t>Realice una investigación sobre las ventajas y desventajas de la arquitectura de las </a:t>
            </a:r>
            <a:r>
              <a:rPr lang="es-MX" dirty="0" err="1" smtClean="0"/>
              <a:t>PaaS</a:t>
            </a:r>
            <a:r>
              <a:rPr lang="es-MX" dirty="0" smtClean="0"/>
              <a:t>.</a:t>
            </a:r>
          </a:p>
          <a:p>
            <a:r>
              <a:rPr lang="es-MX" dirty="0"/>
              <a:t>Realice una investigación sobre las ventajas y desventajas de la arquitectura de las </a:t>
            </a:r>
            <a:r>
              <a:rPr lang="es-MX" smtClean="0"/>
              <a:t>SaaS.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8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2.1 Tipos de migración</a:t>
            </a:r>
            <a:br>
              <a:rPr lang="es-MX" dirty="0"/>
            </a:b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27975" r="37865" b="12501"/>
          <a:stretch/>
        </p:blipFill>
        <p:spPr bwMode="auto">
          <a:xfrm>
            <a:off x="473282" y="1052736"/>
            <a:ext cx="7704856" cy="519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1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32143" r="38088" b="10796"/>
          <a:stretch/>
        </p:blipFill>
        <p:spPr bwMode="auto">
          <a:xfrm>
            <a:off x="323528" y="282093"/>
            <a:ext cx="8027710" cy="58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t="22421" r="46455" b="17857"/>
          <a:stretch/>
        </p:blipFill>
        <p:spPr bwMode="auto">
          <a:xfrm>
            <a:off x="611560" y="377521"/>
            <a:ext cx="7344816" cy="60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t="23016" r="46230" b="18253"/>
          <a:stretch/>
        </p:blipFill>
        <p:spPr bwMode="auto">
          <a:xfrm>
            <a:off x="539552" y="332655"/>
            <a:ext cx="7488832" cy="600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1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22619" r="46454" b="17993"/>
          <a:stretch/>
        </p:blipFill>
        <p:spPr bwMode="auto">
          <a:xfrm>
            <a:off x="755576" y="260648"/>
            <a:ext cx="7396189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8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2.2 El proceso de migración</a:t>
            </a:r>
            <a:br>
              <a:rPr lang="es-MX" dirty="0"/>
            </a:b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2" t="30953" r="37642" b="9470"/>
          <a:stretch/>
        </p:blipFill>
        <p:spPr bwMode="auto">
          <a:xfrm>
            <a:off x="395536" y="1136607"/>
            <a:ext cx="7920880" cy="53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30953" r="37530" b="9921"/>
          <a:stretch/>
        </p:blipFill>
        <p:spPr bwMode="auto">
          <a:xfrm>
            <a:off x="395536" y="332656"/>
            <a:ext cx="80107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3" t="30357" r="42772" b="15341"/>
          <a:stretch/>
        </p:blipFill>
        <p:spPr bwMode="auto">
          <a:xfrm>
            <a:off x="283212" y="332656"/>
            <a:ext cx="7922275" cy="53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2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476</TotalTime>
  <Words>163</Words>
  <Application>Microsoft Office PowerPoint</Application>
  <PresentationFormat>Presentación en pantalla 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Adyacencia</vt:lpstr>
      <vt:lpstr>Unidad 2. Migración a Cloud Computing </vt:lpstr>
      <vt:lpstr>2.1 Tipos de migración </vt:lpstr>
      <vt:lpstr>Presentación de PowerPoint</vt:lpstr>
      <vt:lpstr>Presentación de PowerPoint</vt:lpstr>
      <vt:lpstr>Presentación de PowerPoint</vt:lpstr>
      <vt:lpstr>Presentación de PowerPoint</vt:lpstr>
      <vt:lpstr>2.2 El proceso de migración </vt:lpstr>
      <vt:lpstr>Presentación de PowerPoint</vt:lpstr>
      <vt:lpstr>Presentación de PowerPoint</vt:lpstr>
      <vt:lpstr>Presentación de PowerPoint</vt:lpstr>
      <vt:lpstr>Docente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2</vt:lpstr>
      <vt:lpstr>ACTIVIDAD 3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1. Introducción a Cloud Computing</dc:title>
  <dc:creator>SEGURIDAD</dc:creator>
  <cp:lastModifiedBy>SEGURIDAD</cp:lastModifiedBy>
  <cp:revision>20</cp:revision>
  <dcterms:created xsi:type="dcterms:W3CDTF">2021-02-18T14:57:30Z</dcterms:created>
  <dcterms:modified xsi:type="dcterms:W3CDTF">2021-02-24T05:43:59Z</dcterms:modified>
</cp:coreProperties>
</file>