
<file path=[Content_Types].xml><?xml version="1.0" encoding="utf-8"?>
<Types xmlns="http://schemas.openxmlformats.org/package/2006/content-types">
  <Default Extension="png" ContentType="image/png"/>
  <Default Extension="jpeg" ContentType="image/jpeg"/>
  <Default Extension="3gp" ContentType="video/3gpp"/>
  <Default Extension="rels" ContentType="application/vnd.openxmlformats-package.relationships+xml"/>
  <Default Extension="xml" ContentType="application/xml"/>
  <Default Extension="wav" ContentType="audio/x-wav"/>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715000" type="screen16x10"/>
  <p:notesSz cx="6858000" cy="9144000"/>
  <p:custShowLst>
    <p:custShow name="Presentación personalizada 1" id="0">
      <p:sldLst>
        <p:sld r:id="rId2"/>
        <p:sld r:id="rId4"/>
        <p:sld r:id="rId6"/>
        <p:sld r:id="rId8"/>
      </p:sldLst>
    </p:custShow>
  </p:custShowLst>
  <p:defaultTextStyle>
    <a:defPPr>
      <a:defRPr lang="es-MX"/>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521415D9-36F7-43E2-AB2F-B90AF26B5E84}">
      <p14:sectionLst xmlns:p14="http://schemas.microsoft.com/office/powerpoint/2010/main">
        <p14:section name="Marca" id="{0687FC14-352B-4C3F-8401-08D8B67DC60E}">
          <p14:sldIdLst>
            <p14:sldId id="256"/>
            <p14:sldId id="257"/>
            <p14:sldId id="258"/>
          </p14:sldIdLst>
        </p14:section>
        <p14:section name="Las 10 mejores" id="{A00E4C73-3139-4DD2-BF12-34662E220AC6}">
          <p14:sldIdLst>
            <p14:sldId id="259"/>
            <p14:sldId id="260"/>
            <p14:sldId id="261"/>
            <p14:sldId id="262"/>
            <p14:sldId id="26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umno" initials="A" lastIdx="4" clrIdx="0">
    <p:extLst>
      <p:ext uri="{19B8F6BF-5375-455C-9EA6-DF929625EA0E}">
        <p15:presenceInfo xmlns:p15="http://schemas.microsoft.com/office/powerpoint/2012/main" userId="Alumno" providerId="None"/>
      </p:ext>
    </p:extLst>
  </p:cmAuthor>
  <p:cmAuthor id="2" name="Mike" initials="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88" d="100"/>
          <a:sy n="88"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s-MX" dirty="0" smtClean="0"/>
              <a:t>Ventas</a:t>
            </a:r>
            <a:r>
              <a:rPr lang="es-MX" baseline="0" dirty="0" smtClean="0"/>
              <a:t> de Apple en 2013</a:t>
            </a:r>
            <a:endParaRPr lang="es-MX" dirty="0"/>
          </a:p>
        </c:rich>
      </c:tx>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s-MX"/>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Hoja1!$B$1</c:f>
              <c:strCache>
                <c:ptCount val="1"/>
                <c:pt idx="0">
                  <c:v>iPhone</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Lbls>
            <c:spPr>
              <a:solidFill>
                <a:schemeClr val="accent1">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Hoja1!$A$2</c:f>
              <c:strCache>
                <c:ptCount val="1"/>
                <c:pt idx="0">
                  <c:v>Millones de unidades vendidas</c:v>
                </c:pt>
              </c:strCache>
            </c:strRef>
          </c:cat>
          <c:val>
            <c:numRef>
              <c:f>Hoja1!$B$2</c:f>
              <c:numCache>
                <c:formatCode>General</c:formatCode>
                <c:ptCount val="1"/>
                <c:pt idx="0">
                  <c:v>33.799999999999997</c:v>
                </c:pt>
              </c:numCache>
            </c:numRef>
          </c:val>
          <c:extLst>
            <c:ext xmlns:c16="http://schemas.microsoft.com/office/drawing/2014/chart" uri="{C3380CC4-5D6E-409C-BE32-E72D297353CC}">
              <c16:uniqueId val="{00000000-27E6-4BD8-B081-75BA29849E0E}"/>
            </c:ext>
          </c:extLst>
        </c:ser>
        <c:ser>
          <c:idx val="1"/>
          <c:order val="1"/>
          <c:tx>
            <c:strRef>
              <c:f>Hoja1!$C$1</c:f>
              <c:strCache>
                <c:ptCount val="1"/>
                <c:pt idx="0">
                  <c:v>iPads</c:v>
                </c:pt>
              </c:strCache>
            </c:strRef>
          </c:tx>
          <c:spPr>
            <a:solidFill>
              <a:schemeClr val="accent2">
                <a:alpha val="88000"/>
              </a:schemeClr>
            </a:solidFill>
            <a:ln>
              <a:solidFill>
                <a:schemeClr val="accent2">
                  <a:lumMod val="50000"/>
                </a:schemeClr>
              </a:solidFill>
            </a:ln>
            <a:effectLst/>
            <a:scene3d>
              <a:camera prst="orthographicFront"/>
              <a:lightRig rig="threePt" dir="t"/>
            </a:scene3d>
            <a:sp3d prstMaterial="flat">
              <a:contourClr>
                <a:schemeClr val="accent2">
                  <a:lumMod val="50000"/>
                </a:schemeClr>
              </a:contourClr>
            </a:sp3d>
          </c:spPr>
          <c:invertIfNegative val="0"/>
          <c:dLbls>
            <c:spPr>
              <a:solidFill>
                <a:schemeClr val="accent2">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Hoja1!$A$2</c:f>
              <c:strCache>
                <c:ptCount val="1"/>
                <c:pt idx="0">
                  <c:v>Millones de unidades vendidas</c:v>
                </c:pt>
              </c:strCache>
            </c:strRef>
          </c:cat>
          <c:val>
            <c:numRef>
              <c:f>Hoja1!$C$2</c:f>
              <c:numCache>
                <c:formatCode>General</c:formatCode>
                <c:ptCount val="1"/>
                <c:pt idx="0">
                  <c:v>14.1</c:v>
                </c:pt>
              </c:numCache>
            </c:numRef>
          </c:val>
          <c:extLst>
            <c:ext xmlns:c16="http://schemas.microsoft.com/office/drawing/2014/chart" uri="{C3380CC4-5D6E-409C-BE32-E72D297353CC}">
              <c16:uniqueId val="{00000001-27E6-4BD8-B081-75BA29849E0E}"/>
            </c:ext>
          </c:extLst>
        </c:ser>
        <c:ser>
          <c:idx val="2"/>
          <c:order val="2"/>
          <c:tx>
            <c:strRef>
              <c:f>Hoja1!$D$1</c:f>
              <c:strCache>
                <c:ptCount val="1"/>
                <c:pt idx="0">
                  <c:v>Mac</c:v>
                </c:pt>
              </c:strCache>
            </c:strRef>
          </c:tx>
          <c:spPr>
            <a:solidFill>
              <a:schemeClr val="accent3">
                <a:alpha val="88000"/>
              </a:schemeClr>
            </a:solidFill>
            <a:ln>
              <a:solidFill>
                <a:schemeClr val="accent3">
                  <a:lumMod val="50000"/>
                </a:schemeClr>
              </a:solidFill>
            </a:ln>
            <a:effectLst/>
            <a:scene3d>
              <a:camera prst="orthographicFront"/>
              <a:lightRig rig="threePt" dir="t"/>
            </a:scene3d>
            <a:sp3d prstMaterial="flat">
              <a:contourClr>
                <a:schemeClr val="accent3">
                  <a:lumMod val="50000"/>
                </a:schemeClr>
              </a:contourClr>
            </a:sp3d>
          </c:spPr>
          <c:invertIfNegative val="0"/>
          <c:dLbls>
            <c:spPr>
              <a:solidFill>
                <a:schemeClr val="accent3">
                  <a:alpha val="30000"/>
                </a:schemeClr>
              </a:solid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s-MX"/>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Hoja1!$A$2</c:f>
              <c:strCache>
                <c:ptCount val="1"/>
                <c:pt idx="0">
                  <c:v>Millones de unidades vendidas</c:v>
                </c:pt>
              </c:strCache>
            </c:strRef>
          </c:cat>
          <c:val>
            <c:numRef>
              <c:f>Hoja1!$D$2</c:f>
              <c:numCache>
                <c:formatCode>General</c:formatCode>
                <c:ptCount val="1"/>
                <c:pt idx="0">
                  <c:v>4.5999999999999996</c:v>
                </c:pt>
              </c:numCache>
            </c:numRef>
          </c:val>
          <c:extLst>
            <c:ext xmlns:c16="http://schemas.microsoft.com/office/drawing/2014/chart" uri="{C3380CC4-5D6E-409C-BE32-E72D297353CC}">
              <c16:uniqueId val="{00000002-27E6-4BD8-B081-75BA29849E0E}"/>
            </c:ext>
          </c:extLst>
        </c:ser>
        <c:dLbls>
          <c:showLegendKey val="0"/>
          <c:showVal val="1"/>
          <c:showCatName val="0"/>
          <c:showSerName val="0"/>
          <c:showPercent val="0"/>
          <c:showBubbleSize val="0"/>
        </c:dLbls>
        <c:gapWidth val="84"/>
        <c:gapDepth val="53"/>
        <c:shape val="box"/>
        <c:axId val="270147616"/>
        <c:axId val="270148008"/>
        <c:axId val="0"/>
      </c:bar3DChart>
      <c:catAx>
        <c:axId val="2701476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MX"/>
          </a:p>
        </c:txPr>
        <c:crossAx val="270148008"/>
        <c:crosses val="autoZero"/>
        <c:auto val="1"/>
        <c:lblAlgn val="ctr"/>
        <c:lblOffset val="100"/>
        <c:noMultiLvlLbl val="0"/>
      </c:catAx>
      <c:valAx>
        <c:axId val="270148008"/>
        <c:scaling>
          <c:orientation val="minMax"/>
        </c:scaling>
        <c:delete val="1"/>
        <c:axPos val="l"/>
        <c:numFmt formatCode="General" sourceLinked="1"/>
        <c:majorTickMark val="out"/>
        <c:minorTickMark val="none"/>
        <c:tickLblPos val="nextTo"/>
        <c:crossAx val="2701476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s-MX"/>
        </a:p>
      </c:txPr>
    </c:legend>
    <c:plotVisOnly val="1"/>
    <c:dispBlanksAs val="gap"/>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s-MX"/>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14-04-16T16:59:43.287" idx="1">
    <p:pos x="5209" y="1361"/>
    <p:text/>
    <p:extLst>
      <p:ext uri="{C676402C-5697-4E1C-873F-D02D1690AC5C}">
        <p15:threadingInfo xmlns:p15="http://schemas.microsoft.com/office/powerpoint/2012/main" timeZoneBias="300"/>
      </p:ext>
    </p:extLst>
  </p:cm>
  <p:cm authorId="1" dt="2021-09-24T15:10:45.704" idx="4">
    <p:pos x="5209" y="1497"/>
    <p:text>Cambios de 2013 a 2014</p:text>
    <p:extLst>
      <p:ext uri="{C676402C-5697-4E1C-873F-D02D1690AC5C}">
        <p15:threadingInfo xmlns:p15="http://schemas.microsoft.com/office/powerpoint/2012/main" timeZoneBias="300">
          <p15:parentCm authorId="2" idx="1"/>
        </p15:threadingInfo>
      </p:ext>
    </p:extLst>
  </p:cm>
</p:cmLst>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C1F3E-B4A5-4FE1-A901-39F3778AEAE6}" type="doc">
      <dgm:prSet loTypeId="urn:microsoft.com/office/officeart/2005/8/layout/bList2" loCatId="list" qsTypeId="urn:microsoft.com/office/officeart/2005/8/quickstyle/simple1" qsCatId="simple" csTypeId="urn:microsoft.com/office/officeart/2005/8/colors/accent1_2" csCatId="accent1" phldr="1"/>
      <dgm:spPr/>
    </dgm:pt>
    <dgm:pt modelId="{2E485E74-B1D2-4696-967D-DCF9C1202D43}">
      <dgm:prSet phldrT="[Texto]"/>
      <dgm:spPr/>
      <dgm:t>
        <a:bodyPr/>
        <a:lstStyle/>
        <a:p>
          <a:r>
            <a:rPr lang="es-MX" dirty="0" smtClean="0"/>
            <a:t>Se mantuvieron</a:t>
          </a:r>
          <a:endParaRPr lang="es-MX" dirty="0"/>
        </a:p>
      </dgm:t>
    </dgm:pt>
    <dgm:pt modelId="{E88DE380-F22D-457A-862A-39D577370FE8}" type="parTrans" cxnId="{98780CF2-E5C8-4F39-9869-6A4DE3E24AEA}">
      <dgm:prSet/>
      <dgm:spPr/>
      <dgm:t>
        <a:bodyPr/>
        <a:lstStyle/>
        <a:p>
          <a:endParaRPr lang="es-MX"/>
        </a:p>
      </dgm:t>
    </dgm:pt>
    <dgm:pt modelId="{66C93EEF-A24C-4572-9CB3-2E33D7CA4727}" type="sibTrans" cxnId="{98780CF2-E5C8-4F39-9869-6A4DE3E24AEA}">
      <dgm:prSet/>
      <dgm:spPr/>
      <dgm:t>
        <a:bodyPr/>
        <a:lstStyle/>
        <a:p>
          <a:endParaRPr lang="es-MX"/>
        </a:p>
      </dgm:t>
    </dgm:pt>
    <dgm:pt modelId="{DCCB689D-DE88-4189-9749-47EC0305E7DA}">
      <dgm:prSet/>
      <dgm:spPr/>
      <dgm:t>
        <a:bodyPr/>
        <a:lstStyle/>
        <a:p>
          <a:r>
            <a:rPr lang="es-MX" smtClean="0"/>
            <a:t>Apple</a:t>
          </a:r>
          <a:endParaRPr lang="es-MX" dirty="0"/>
        </a:p>
      </dgm:t>
    </dgm:pt>
    <dgm:pt modelId="{8173BC81-3B8C-4406-8916-AB33CA80F5DD}" type="parTrans" cxnId="{182DCE17-117D-4DC2-93B8-D6A0185D3AC5}">
      <dgm:prSet/>
      <dgm:spPr/>
      <dgm:t>
        <a:bodyPr/>
        <a:lstStyle/>
        <a:p>
          <a:endParaRPr lang="es-MX"/>
        </a:p>
      </dgm:t>
    </dgm:pt>
    <dgm:pt modelId="{0CD82BEE-2CDA-4CDA-A980-C117CF8E347A}" type="sibTrans" cxnId="{182DCE17-117D-4DC2-93B8-D6A0185D3AC5}">
      <dgm:prSet/>
      <dgm:spPr/>
      <dgm:t>
        <a:bodyPr/>
        <a:lstStyle/>
        <a:p>
          <a:endParaRPr lang="es-MX"/>
        </a:p>
      </dgm:t>
    </dgm:pt>
    <dgm:pt modelId="{C5156343-BD3B-46EC-B209-F409133ECAF8}">
      <dgm:prSet/>
      <dgm:spPr/>
      <dgm:t>
        <a:bodyPr/>
        <a:lstStyle/>
        <a:p>
          <a:r>
            <a:rPr lang="es-MX" smtClean="0"/>
            <a:t>Samsung</a:t>
          </a:r>
          <a:endParaRPr lang="es-MX" dirty="0"/>
        </a:p>
      </dgm:t>
    </dgm:pt>
    <dgm:pt modelId="{87DB9AC4-44F0-441E-A247-E5639CB0770E}" type="parTrans" cxnId="{1A277B50-A5B9-4ED9-BCAC-6ECD70BDC535}">
      <dgm:prSet/>
      <dgm:spPr/>
      <dgm:t>
        <a:bodyPr/>
        <a:lstStyle/>
        <a:p>
          <a:endParaRPr lang="es-MX"/>
        </a:p>
      </dgm:t>
    </dgm:pt>
    <dgm:pt modelId="{3B2125FD-B147-49E6-849E-491D6B0DEE0E}" type="sibTrans" cxnId="{1A277B50-A5B9-4ED9-BCAC-6ECD70BDC535}">
      <dgm:prSet/>
      <dgm:spPr/>
      <dgm:t>
        <a:bodyPr/>
        <a:lstStyle/>
        <a:p>
          <a:endParaRPr lang="es-MX"/>
        </a:p>
      </dgm:t>
    </dgm:pt>
    <dgm:pt modelId="{97389968-342C-4B73-A7AC-2060328D4B26}">
      <dgm:prSet/>
      <dgm:spPr/>
      <dgm:t>
        <a:bodyPr/>
        <a:lstStyle/>
        <a:p>
          <a:r>
            <a:rPr lang="es-MX" smtClean="0"/>
            <a:t>Google</a:t>
          </a:r>
          <a:endParaRPr lang="es-MX" dirty="0"/>
        </a:p>
      </dgm:t>
    </dgm:pt>
    <dgm:pt modelId="{4091FB37-20A0-4997-9449-6250782FBC09}" type="parTrans" cxnId="{4F279526-BD9B-498D-A4E1-FACA8FBAF7BA}">
      <dgm:prSet/>
      <dgm:spPr/>
      <dgm:t>
        <a:bodyPr/>
        <a:lstStyle/>
        <a:p>
          <a:endParaRPr lang="es-MX"/>
        </a:p>
      </dgm:t>
    </dgm:pt>
    <dgm:pt modelId="{3D236DFD-E3F5-426E-9346-20C34DBBEECF}" type="sibTrans" cxnId="{4F279526-BD9B-498D-A4E1-FACA8FBAF7BA}">
      <dgm:prSet/>
      <dgm:spPr/>
      <dgm:t>
        <a:bodyPr/>
        <a:lstStyle/>
        <a:p>
          <a:endParaRPr lang="es-MX"/>
        </a:p>
      </dgm:t>
    </dgm:pt>
    <dgm:pt modelId="{01E63EF4-E353-456F-885A-12A000EB8685}">
      <dgm:prSet/>
      <dgm:spPr/>
      <dgm:t>
        <a:bodyPr/>
        <a:lstStyle/>
        <a:p>
          <a:r>
            <a:rPr lang="es-MX" smtClean="0"/>
            <a:t>Microsoft</a:t>
          </a:r>
          <a:endParaRPr lang="es-MX" dirty="0"/>
        </a:p>
      </dgm:t>
    </dgm:pt>
    <dgm:pt modelId="{C9E2076F-25F9-47FF-82D4-08AF6387C406}" type="parTrans" cxnId="{A081F01B-262D-4CC4-B427-8689932E7F2B}">
      <dgm:prSet/>
      <dgm:spPr/>
      <dgm:t>
        <a:bodyPr/>
        <a:lstStyle/>
        <a:p>
          <a:endParaRPr lang="es-MX"/>
        </a:p>
      </dgm:t>
    </dgm:pt>
    <dgm:pt modelId="{A2C91DF2-4977-4F17-8055-3E2929E99198}" type="sibTrans" cxnId="{A081F01B-262D-4CC4-B427-8689932E7F2B}">
      <dgm:prSet/>
      <dgm:spPr/>
      <dgm:t>
        <a:bodyPr/>
        <a:lstStyle/>
        <a:p>
          <a:endParaRPr lang="es-MX"/>
        </a:p>
      </dgm:t>
    </dgm:pt>
    <dgm:pt modelId="{ED1615B2-F54D-4CC1-8BCA-A9AD21BAD6EF}">
      <dgm:prSet/>
      <dgm:spPr/>
      <dgm:t>
        <a:bodyPr/>
        <a:lstStyle/>
        <a:p>
          <a:r>
            <a:rPr lang="es-MX" smtClean="0"/>
            <a:t>Amazon</a:t>
          </a:r>
          <a:endParaRPr lang="es-MX" dirty="0"/>
        </a:p>
      </dgm:t>
    </dgm:pt>
    <dgm:pt modelId="{99CB68D7-27A3-412D-9C20-8462C73A622D}" type="parTrans" cxnId="{4CD9EBF1-E9E5-4A9B-8888-0DD5144B78B7}">
      <dgm:prSet/>
      <dgm:spPr/>
      <dgm:t>
        <a:bodyPr/>
        <a:lstStyle/>
        <a:p>
          <a:endParaRPr lang="es-MX"/>
        </a:p>
      </dgm:t>
    </dgm:pt>
    <dgm:pt modelId="{C0017984-DFFE-4A4C-BF82-EC510243DF49}" type="sibTrans" cxnId="{4CD9EBF1-E9E5-4A9B-8888-0DD5144B78B7}">
      <dgm:prSet/>
      <dgm:spPr/>
      <dgm:t>
        <a:bodyPr/>
        <a:lstStyle/>
        <a:p>
          <a:endParaRPr lang="es-MX"/>
        </a:p>
      </dgm:t>
    </dgm:pt>
    <dgm:pt modelId="{7201294B-F5DD-4B7C-886C-B6480EF973A9}">
      <dgm:prSet/>
      <dgm:spPr/>
      <dgm:t>
        <a:bodyPr/>
        <a:lstStyle/>
        <a:p>
          <a:r>
            <a:rPr lang="es-MX" smtClean="0"/>
            <a:t>Subieron de posición</a:t>
          </a:r>
          <a:endParaRPr lang="es-MX" dirty="0"/>
        </a:p>
      </dgm:t>
    </dgm:pt>
    <dgm:pt modelId="{85D422BD-DC16-4867-A4E1-BBB9DBB32DF8}" type="parTrans" cxnId="{A8D8ABA4-63FE-409C-BD8A-ED9F45BCF958}">
      <dgm:prSet/>
      <dgm:spPr/>
      <dgm:t>
        <a:bodyPr/>
        <a:lstStyle/>
        <a:p>
          <a:endParaRPr lang="es-MX"/>
        </a:p>
      </dgm:t>
    </dgm:pt>
    <dgm:pt modelId="{7D7EEA21-87C5-4C42-968E-FF5037CC7689}" type="sibTrans" cxnId="{A8D8ABA4-63FE-409C-BD8A-ED9F45BCF958}">
      <dgm:prSet/>
      <dgm:spPr/>
      <dgm:t>
        <a:bodyPr/>
        <a:lstStyle/>
        <a:p>
          <a:endParaRPr lang="es-MX"/>
        </a:p>
      </dgm:t>
    </dgm:pt>
    <dgm:pt modelId="{7D1E1052-EB26-418A-A1F5-755A86E5AF94}">
      <dgm:prSet/>
      <dgm:spPr/>
      <dgm:t>
        <a:bodyPr/>
        <a:lstStyle/>
        <a:p>
          <a:r>
            <a:rPr lang="es-MX" smtClean="0"/>
            <a:t>Verizon</a:t>
          </a:r>
          <a:endParaRPr lang="es-MX" dirty="0"/>
        </a:p>
      </dgm:t>
    </dgm:pt>
    <dgm:pt modelId="{E5A4308E-2862-4BB0-9D8B-1807853B8C8C}" type="parTrans" cxnId="{AE403407-09BD-4059-8AEA-0C013FC691EA}">
      <dgm:prSet/>
      <dgm:spPr/>
      <dgm:t>
        <a:bodyPr/>
        <a:lstStyle/>
        <a:p>
          <a:endParaRPr lang="es-MX"/>
        </a:p>
      </dgm:t>
    </dgm:pt>
    <dgm:pt modelId="{B91A378D-4A2F-424C-8045-858191A9B3E7}" type="sibTrans" cxnId="{AE403407-09BD-4059-8AEA-0C013FC691EA}">
      <dgm:prSet/>
      <dgm:spPr/>
      <dgm:t>
        <a:bodyPr/>
        <a:lstStyle/>
        <a:p>
          <a:endParaRPr lang="es-MX"/>
        </a:p>
      </dgm:t>
    </dgm:pt>
    <dgm:pt modelId="{903C18FD-A209-4513-A56E-508ADF498560}">
      <dgm:prSet/>
      <dgm:spPr/>
      <dgm:t>
        <a:bodyPr/>
        <a:lstStyle/>
        <a:p>
          <a:r>
            <a:rPr lang="es-MX" smtClean="0"/>
            <a:t>GE</a:t>
          </a:r>
          <a:endParaRPr lang="es-MX" dirty="0"/>
        </a:p>
      </dgm:t>
    </dgm:pt>
    <dgm:pt modelId="{84A66761-87AB-4EA2-9294-9067E2A0D60F}" type="parTrans" cxnId="{D9753C39-512B-4C8F-979A-821D503A5D30}">
      <dgm:prSet/>
      <dgm:spPr/>
      <dgm:t>
        <a:bodyPr/>
        <a:lstStyle/>
        <a:p>
          <a:endParaRPr lang="es-MX"/>
        </a:p>
      </dgm:t>
    </dgm:pt>
    <dgm:pt modelId="{F59F7315-E606-47B8-B9A0-0E450840B00C}" type="sibTrans" cxnId="{D9753C39-512B-4C8F-979A-821D503A5D30}">
      <dgm:prSet/>
      <dgm:spPr/>
      <dgm:t>
        <a:bodyPr/>
        <a:lstStyle/>
        <a:p>
          <a:endParaRPr lang="es-MX"/>
        </a:p>
      </dgm:t>
    </dgm:pt>
    <dgm:pt modelId="{119BD7C9-D30B-4B3E-94B6-95AF32DB62FE}">
      <dgm:prSet/>
      <dgm:spPr/>
      <dgm:t>
        <a:bodyPr/>
        <a:lstStyle/>
        <a:p>
          <a:r>
            <a:rPr lang="es-MX" smtClean="0"/>
            <a:t>AT&amp;</a:t>
          </a:r>
          <a:endParaRPr lang="es-MX" dirty="0"/>
        </a:p>
      </dgm:t>
    </dgm:pt>
    <dgm:pt modelId="{AA29D514-F119-46B4-B0D8-B671458B2B11}" type="parTrans" cxnId="{FD40379C-272E-45AF-9F2C-9938CEC472AB}">
      <dgm:prSet/>
      <dgm:spPr/>
      <dgm:t>
        <a:bodyPr/>
        <a:lstStyle/>
        <a:p>
          <a:endParaRPr lang="es-MX"/>
        </a:p>
      </dgm:t>
    </dgm:pt>
    <dgm:pt modelId="{BE119A16-635C-4B3A-9EE0-CEB13BE474C0}" type="sibTrans" cxnId="{FD40379C-272E-45AF-9F2C-9938CEC472AB}">
      <dgm:prSet/>
      <dgm:spPr/>
      <dgm:t>
        <a:bodyPr/>
        <a:lstStyle/>
        <a:p>
          <a:endParaRPr lang="es-MX"/>
        </a:p>
      </dgm:t>
    </dgm:pt>
    <dgm:pt modelId="{0F13250A-707A-4AAF-B426-9714F1AE7C91}">
      <dgm:prSet/>
      <dgm:spPr/>
      <dgm:t>
        <a:bodyPr/>
        <a:lstStyle/>
        <a:p>
          <a:r>
            <a:rPr lang="es-MX" smtClean="0"/>
            <a:t>Bajaron de posición</a:t>
          </a:r>
          <a:endParaRPr lang="es-MX" dirty="0"/>
        </a:p>
      </dgm:t>
    </dgm:pt>
    <dgm:pt modelId="{7543EE30-6278-474F-B7EB-5B853439A18D}" type="parTrans" cxnId="{803C4F82-8FEA-401E-B095-E70C258A78D1}">
      <dgm:prSet/>
      <dgm:spPr/>
      <dgm:t>
        <a:bodyPr/>
        <a:lstStyle/>
        <a:p>
          <a:endParaRPr lang="es-MX"/>
        </a:p>
      </dgm:t>
    </dgm:pt>
    <dgm:pt modelId="{0E79B0DA-1CC9-48C6-89DB-31356ED587CC}" type="sibTrans" cxnId="{803C4F82-8FEA-401E-B095-E70C258A78D1}">
      <dgm:prSet/>
      <dgm:spPr/>
      <dgm:t>
        <a:bodyPr/>
        <a:lstStyle/>
        <a:p>
          <a:endParaRPr lang="es-MX"/>
        </a:p>
      </dgm:t>
    </dgm:pt>
    <dgm:pt modelId="{6AED7848-7F89-4162-8E66-B0B1F7337694}">
      <dgm:prSet/>
      <dgm:spPr/>
      <dgm:t>
        <a:bodyPr/>
        <a:lstStyle/>
        <a:p>
          <a:r>
            <a:rPr lang="es-MX" smtClean="0"/>
            <a:t>Walmart</a:t>
          </a:r>
          <a:endParaRPr lang="es-MX" dirty="0"/>
        </a:p>
      </dgm:t>
    </dgm:pt>
    <dgm:pt modelId="{5B4562DB-981C-40F1-8E8D-F2302E9A2E0A}" type="parTrans" cxnId="{0C650C6B-33AD-48E9-A027-F7DA24578B1E}">
      <dgm:prSet/>
      <dgm:spPr/>
      <dgm:t>
        <a:bodyPr/>
        <a:lstStyle/>
        <a:p>
          <a:endParaRPr lang="es-MX"/>
        </a:p>
      </dgm:t>
    </dgm:pt>
    <dgm:pt modelId="{D82D0082-20A3-4BC8-AC60-17AC804F59FC}" type="sibTrans" cxnId="{0C650C6B-33AD-48E9-A027-F7DA24578B1E}">
      <dgm:prSet/>
      <dgm:spPr/>
      <dgm:t>
        <a:bodyPr/>
        <a:lstStyle/>
        <a:p>
          <a:endParaRPr lang="es-MX"/>
        </a:p>
      </dgm:t>
    </dgm:pt>
    <dgm:pt modelId="{E97C0347-9715-404F-A707-312DDCCA5129}">
      <dgm:prSet/>
      <dgm:spPr/>
      <dgm:t>
        <a:bodyPr/>
        <a:lstStyle/>
        <a:p>
          <a:r>
            <a:rPr lang="es-MX" smtClean="0"/>
            <a:t>IBM</a:t>
          </a:r>
          <a:endParaRPr lang="es-MX" dirty="0" smtClean="0"/>
        </a:p>
      </dgm:t>
    </dgm:pt>
    <dgm:pt modelId="{DCC76C38-02B4-4B5A-9251-CC4C44682BE0}" type="parTrans" cxnId="{9E6B2B81-69F5-4F87-B776-91367CDF7993}">
      <dgm:prSet/>
      <dgm:spPr/>
      <dgm:t>
        <a:bodyPr/>
        <a:lstStyle/>
        <a:p>
          <a:endParaRPr lang="es-MX"/>
        </a:p>
      </dgm:t>
    </dgm:pt>
    <dgm:pt modelId="{D4272043-9A5A-493D-88EB-B42D2C7F188A}" type="sibTrans" cxnId="{9E6B2B81-69F5-4F87-B776-91367CDF7993}">
      <dgm:prSet/>
      <dgm:spPr/>
      <dgm:t>
        <a:bodyPr/>
        <a:lstStyle/>
        <a:p>
          <a:endParaRPr lang="es-MX"/>
        </a:p>
      </dgm:t>
    </dgm:pt>
    <dgm:pt modelId="{CA313A63-0444-4605-9607-29BEFE3F67B4}" type="pres">
      <dgm:prSet presAssocID="{4D1C1F3E-B4A5-4FE1-A901-39F3778AEAE6}" presName="diagram" presStyleCnt="0">
        <dgm:presLayoutVars>
          <dgm:dir/>
          <dgm:animLvl val="lvl"/>
          <dgm:resizeHandles val="exact"/>
        </dgm:presLayoutVars>
      </dgm:prSet>
      <dgm:spPr/>
    </dgm:pt>
    <dgm:pt modelId="{4E9823A6-5A2D-42B8-A84B-5BDB0763B9B3}" type="pres">
      <dgm:prSet presAssocID="{2E485E74-B1D2-4696-967D-DCF9C1202D43}" presName="compNode" presStyleCnt="0"/>
      <dgm:spPr/>
    </dgm:pt>
    <dgm:pt modelId="{E823C175-E020-4D0C-9E25-649EC2655568}" type="pres">
      <dgm:prSet presAssocID="{2E485E74-B1D2-4696-967D-DCF9C1202D43}" presName="childRect" presStyleLbl="bgAcc1" presStyleIdx="0" presStyleCnt="3">
        <dgm:presLayoutVars>
          <dgm:bulletEnabled val="1"/>
        </dgm:presLayoutVars>
      </dgm:prSet>
      <dgm:spPr/>
      <dgm:t>
        <a:bodyPr/>
        <a:lstStyle/>
        <a:p>
          <a:endParaRPr lang="es-MX"/>
        </a:p>
      </dgm:t>
    </dgm:pt>
    <dgm:pt modelId="{0A532294-8FEA-479E-956B-6CD01A2D9EE7}" type="pres">
      <dgm:prSet presAssocID="{2E485E74-B1D2-4696-967D-DCF9C1202D43}" presName="parentText" presStyleLbl="node1" presStyleIdx="0" presStyleCnt="0">
        <dgm:presLayoutVars>
          <dgm:chMax val="0"/>
          <dgm:bulletEnabled val="1"/>
        </dgm:presLayoutVars>
      </dgm:prSet>
      <dgm:spPr/>
      <dgm:t>
        <a:bodyPr/>
        <a:lstStyle/>
        <a:p>
          <a:endParaRPr lang="es-MX"/>
        </a:p>
      </dgm:t>
    </dgm:pt>
    <dgm:pt modelId="{8DBF1E07-71CC-4E4B-A6F7-BC877001DFFA}" type="pres">
      <dgm:prSet presAssocID="{2E485E74-B1D2-4696-967D-DCF9C1202D43}" presName="parentRect" presStyleLbl="alignNode1" presStyleIdx="0" presStyleCnt="3"/>
      <dgm:spPr/>
      <dgm:t>
        <a:bodyPr/>
        <a:lstStyle/>
        <a:p>
          <a:endParaRPr lang="es-MX"/>
        </a:p>
      </dgm:t>
    </dgm:pt>
    <dgm:pt modelId="{42B58479-0AC4-498B-9139-0798FEA98CCC}" type="pres">
      <dgm:prSet presAssocID="{2E485E74-B1D2-4696-967D-DCF9C1202D43}" presName="adorn" presStyleLbl="fgAccFollow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7000" b="-7000"/>
          </a:stretch>
        </a:blipFill>
      </dgm:spPr>
      <dgm:t>
        <a:bodyPr/>
        <a:lstStyle/>
        <a:p>
          <a:endParaRPr lang="es-MX"/>
        </a:p>
      </dgm:t>
    </dgm:pt>
    <dgm:pt modelId="{A7DC6C8D-C1E2-4090-AF6D-A682702CABD1}" type="pres">
      <dgm:prSet presAssocID="{66C93EEF-A24C-4572-9CB3-2E33D7CA4727}" presName="sibTrans" presStyleLbl="sibTrans2D1" presStyleIdx="0" presStyleCnt="0"/>
      <dgm:spPr/>
      <dgm:t>
        <a:bodyPr/>
        <a:lstStyle/>
        <a:p>
          <a:endParaRPr lang="es-MX"/>
        </a:p>
      </dgm:t>
    </dgm:pt>
    <dgm:pt modelId="{16A58B94-E748-4BEE-BD4B-451A68B28DDD}" type="pres">
      <dgm:prSet presAssocID="{7201294B-F5DD-4B7C-886C-B6480EF973A9}" presName="compNode" presStyleCnt="0"/>
      <dgm:spPr/>
    </dgm:pt>
    <dgm:pt modelId="{98F7CD16-A01D-44C5-9413-2E2E85B8EC03}" type="pres">
      <dgm:prSet presAssocID="{7201294B-F5DD-4B7C-886C-B6480EF973A9}" presName="childRect" presStyleLbl="bgAcc1" presStyleIdx="1" presStyleCnt="3">
        <dgm:presLayoutVars>
          <dgm:bulletEnabled val="1"/>
        </dgm:presLayoutVars>
      </dgm:prSet>
      <dgm:spPr/>
      <dgm:t>
        <a:bodyPr/>
        <a:lstStyle/>
        <a:p>
          <a:endParaRPr lang="es-MX"/>
        </a:p>
      </dgm:t>
    </dgm:pt>
    <dgm:pt modelId="{C0B6E901-DCFE-410D-9D8F-CC50582E183A}" type="pres">
      <dgm:prSet presAssocID="{7201294B-F5DD-4B7C-886C-B6480EF973A9}" presName="parentText" presStyleLbl="node1" presStyleIdx="0" presStyleCnt="0">
        <dgm:presLayoutVars>
          <dgm:chMax val="0"/>
          <dgm:bulletEnabled val="1"/>
        </dgm:presLayoutVars>
      </dgm:prSet>
      <dgm:spPr/>
      <dgm:t>
        <a:bodyPr/>
        <a:lstStyle/>
        <a:p>
          <a:endParaRPr lang="es-MX"/>
        </a:p>
      </dgm:t>
    </dgm:pt>
    <dgm:pt modelId="{68A144A9-743F-47D1-A93D-26F01BCE8595}" type="pres">
      <dgm:prSet presAssocID="{7201294B-F5DD-4B7C-886C-B6480EF973A9}" presName="parentRect" presStyleLbl="alignNode1" presStyleIdx="1" presStyleCnt="3"/>
      <dgm:spPr/>
      <dgm:t>
        <a:bodyPr/>
        <a:lstStyle/>
        <a:p>
          <a:endParaRPr lang="es-MX"/>
        </a:p>
      </dgm:t>
    </dgm:pt>
    <dgm:pt modelId="{5BE8AF53-999E-4C9C-B9BF-3E3DB2449260}" type="pres">
      <dgm:prSet presAssocID="{7201294B-F5DD-4B7C-886C-B6480EF973A9}" presName="adorn" presStyleLbl="fgAccFollowNode1" presStyleIdx="1" presStyleCnt="3"/>
      <dgm:spPr>
        <a:blipFill rotWithShape="1">
          <a:blip xmlns:r="http://schemas.openxmlformats.org/officeDocument/2006/relationships" r:embed="rId2"/>
          <a:stretch>
            <a:fillRect/>
          </a:stretch>
        </a:blipFill>
      </dgm:spPr>
    </dgm:pt>
    <dgm:pt modelId="{6320D04E-6C3B-4C0B-A731-97F75A861FF9}" type="pres">
      <dgm:prSet presAssocID="{7D7EEA21-87C5-4C42-968E-FF5037CC7689}" presName="sibTrans" presStyleLbl="sibTrans2D1" presStyleIdx="0" presStyleCnt="0"/>
      <dgm:spPr/>
      <dgm:t>
        <a:bodyPr/>
        <a:lstStyle/>
        <a:p>
          <a:endParaRPr lang="es-MX"/>
        </a:p>
      </dgm:t>
    </dgm:pt>
    <dgm:pt modelId="{830C7C00-A574-4973-873A-00C69B21AA6A}" type="pres">
      <dgm:prSet presAssocID="{0F13250A-707A-4AAF-B426-9714F1AE7C91}" presName="compNode" presStyleCnt="0"/>
      <dgm:spPr/>
    </dgm:pt>
    <dgm:pt modelId="{2D9AAB56-5010-45B8-8338-44B06F90DE90}" type="pres">
      <dgm:prSet presAssocID="{0F13250A-707A-4AAF-B426-9714F1AE7C91}" presName="childRect" presStyleLbl="bgAcc1" presStyleIdx="2" presStyleCnt="3">
        <dgm:presLayoutVars>
          <dgm:bulletEnabled val="1"/>
        </dgm:presLayoutVars>
      </dgm:prSet>
      <dgm:spPr/>
      <dgm:t>
        <a:bodyPr/>
        <a:lstStyle/>
        <a:p>
          <a:endParaRPr lang="es-MX"/>
        </a:p>
      </dgm:t>
    </dgm:pt>
    <dgm:pt modelId="{71851ACF-2140-4210-B021-BE84427FA72A}" type="pres">
      <dgm:prSet presAssocID="{0F13250A-707A-4AAF-B426-9714F1AE7C91}" presName="parentText" presStyleLbl="node1" presStyleIdx="0" presStyleCnt="0">
        <dgm:presLayoutVars>
          <dgm:chMax val="0"/>
          <dgm:bulletEnabled val="1"/>
        </dgm:presLayoutVars>
      </dgm:prSet>
      <dgm:spPr/>
      <dgm:t>
        <a:bodyPr/>
        <a:lstStyle/>
        <a:p>
          <a:endParaRPr lang="es-MX"/>
        </a:p>
      </dgm:t>
    </dgm:pt>
    <dgm:pt modelId="{A31A2090-B604-4F73-92B4-ED73FAF87CA4}" type="pres">
      <dgm:prSet presAssocID="{0F13250A-707A-4AAF-B426-9714F1AE7C91}" presName="parentRect" presStyleLbl="alignNode1" presStyleIdx="2" presStyleCnt="3"/>
      <dgm:spPr/>
      <dgm:t>
        <a:bodyPr/>
        <a:lstStyle/>
        <a:p>
          <a:endParaRPr lang="es-MX"/>
        </a:p>
      </dgm:t>
    </dgm:pt>
    <dgm:pt modelId="{A6E78C83-EEA0-406F-81E4-28F81B4837E1}" type="pres">
      <dgm:prSet presAssocID="{0F13250A-707A-4AAF-B426-9714F1AE7C91}" presName="adorn" presStyleLbl="fgAccFollowNode1" presStyleIdx="2" presStyleCnt="3"/>
      <dgm:spPr>
        <a:blipFill rotWithShape="1">
          <a:blip xmlns:r="http://schemas.openxmlformats.org/officeDocument/2006/relationships" r:embed="rId2"/>
          <a:stretch>
            <a:fillRect/>
          </a:stretch>
        </a:blipFill>
      </dgm:spPr>
    </dgm:pt>
  </dgm:ptLst>
  <dgm:cxnLst>
    <dgm:cxn modelId="{F6F82A51-4F7F-4A26-81F8-367A807AA66B}" type="presOf" srcId="{01E63EF4-E353-456F-885A-12A000EB8685}" destId="{E823C175-E020-4D0C-9E25-649EC2655568}" srcOrd="0" destOrd="3" presId="urn:microsoft.com/office/officeart/2005/8/layout/bList2"/>
    <dgm:cxn modelId="{262F1F56-AB1F-40E2-AED0-EEF9D7712284}" type="presOf" srcId="{4D1C1F3E-B4A5-4FE1-A901-39F3778AEAE6}" destId="{CA313A63-0444-4605-9607-29BEFE3F67B4}" srcOrd="0" destOrd="0" presId="urn:microsoft.com/office/officeart/2005/8/layout/bList2"/>
    <dgm:cxn modelId="{DFE81C51-8433-468A-BC95-A0661D933D04}" type="presOf" srcId="{DCCB689D-DE88-4189-9749-47EC0305E7DA}" destId="{E823C175-E020-4D0C-9E25-649EC2655568}" srcOrd="0" destOrd="0" presId="urn:microsoft.com/office/officeart/2005/8/layout/bList2"/>
    <dgm:cxn modelId="{2FBEFAEC-9A34-428D-A589-C7BF62A8DAF5}" type="presOf" srcId="{7201294B-F5DD-4B7C-886C-B6480EF973A9}" destId="{C0B6E901-DCFE-410D-9D8F-CC50582E183A}" srcOrd="0" destOrd="0" presId="urn:microsoft.com/office/officeart/2005/8/layout/bList2"/>
    <dgm:cxn modelId="{1FCA5EF0-4C20-42CE-B794-BA8E20979BA0}" type="presOf" srcId="{119BD7C9-D30B-4B3E-94B6-95AF32DB62FE}" destId="{98F7CD16-A01D-44C5-9413-2E2E85B8EC03}" srcOrd="0" destOrd="2" presId="urn:microsoft.com/office/officeart/2005/8/layout/bList2"/>
    <dgm:cxn modelId="{4F3B0EC2-EAAC-4214-8328-CB5D15C9F2DD}" type="presOf" srcId="{6AED7848-7F89-4162-8E66-B0B1F7337694}" destId="{2D9AAB56-5010-45B8-8338-44B06F90DE90}" srcOrd="0" destOrd="0" presId="urn:microsoft.com/office/officeart/2005/8/layout/bList2"/>
    <dgm:cxn modelId="{A8D8ABA4-63FE-409C-BD8A-ED9F45BCF958}" srcId="{4D1C1F3E-B4A5-4FE1-A901-39F3778AEAE6}" destId="{7201294B-F5DD-4B7C-886C-B6480EF973A9}" srcOrd="1" destOrd="0" parTransId="{85D422BD-DC16-4867-A4E1-BBB9DBB32DF8}" sibTransId="{7D7EEA21-87C5-4C42-968E-FF5037CC7689}"/>
    <dgm:cxn modelId="{5DA1EEEE-5358-4ECC-9E9B-0839D437B56B}" type="presOf" srcId="{C5156343-BD3B-46EC-B209-F409133ECAF8}" destId="{E823C175-E020-4D0C-9E25-649EC2655568}" srcOrd="0" destOrd="1" presId="urn:microsoft.com/office/officeart/2005/8/layout/bList2"/>
    <dgm:cxn modelId="{6ABCD95D-BBA4-410D-A9BF-D81CEA6A7E39}" type="presOf" srcId="{0F13250A-707A-4AAF-B426-9714F1AE7C91}" destId="{71851ACF-2140-4210-B021-BE84427FA72A}" srcOrd="0" destOrd="0" presId="urn:microsoft.com/office/officeart/2005/8/layout/bList2"/>
    <dgm:cxn modelId="{B3B6F80C-3160-431D-942D-14B7ABB3A93D}" type="presOf" srcId="{97389968-342C-4B73-A7AC-2060328D4B26}" destId="{E823C175-E020-4D0C-9E25-649EC2655568}" srcOrd="0" destOrd="2" presId="urn:microsoft.com/office/officeart/2005/8/layout/bList2"/>
    <dgm:cxn modelId="{D9753C39-512B-4C8F-979A-821D503A5D30}" srcId="{7201294B-F5DD-4B7C-886C-B6480EF973A9}" destId="{903C18FD-A209-4513-A56E-508ADF498560}" srcOrd="1" destOrd="0" parTransId="{84A66761-87AB-4EA2-9294-9067E2A0D60F}" sibTransId="{F59F7315-E606-47B8-B9A0-0E450840B00C}"/>
    <dgm:cxn modelId="{A04D909D-87C5-464B-8205-07BACD64C780}" type="presOf" srcId="{ED1615B2-F54D-4CC1-8BCA-A9AD21BAD6EF}" destId="{E823C175-E020-4D0C-9E25-649EC2655568}" srcOrd="0" destOrd="4" presId="urn:microsoft.com/office/officeart/2005/8/layout/bList2"/>
    <dgm:cxn modelId="{0C055F3D-5B08-4A3F-953E-8D062373C64B}" type="presOf" srcId="{0F13250A-707A-4AAF-B426-9714F1AE7C91}" destId="{A31A2090-B604-4F73-92B4-ED73FAF87CA4}" srcOrd="1" destOrd="0" presId="urn:microsoft.com/office/officeart/2005/8/layout/bList2"/>
    <dgm:cxn modelId="{AE403407-09BD-4059-8AEA-0C013FC691EA}" srcId="{7201294B-F5DD-4B7C-886C-B6480EF973A9}" destId="{7D1E1052-EB26-418A-A1F5-755A86E5AF94}" srcOrd="0" destOrd="0" parTransId="{E5A4308E-2862-4BB0-9D8B-1807853B8C8C}" sibTransId="{B91A378D-4A2F-424C-8045-858191A9B3E7}"/>
    <dgm:cxn modelId="{9E6B2B81-69F5-4F87-B776-91367CDF7993}" srcId="{0F13250A-707A-4AAF-B426-9714F1AE7C91}" destId="{E97C0347-9715-404F-A707-312DDCCA5129}" srcOrd="1" destOrd="0" parTransId="{DCC76C38-02B4-4B5A-9251-CC4C44682BE0}" sibTransId="{D4272043-9A5A-493D-88EB-B42D2C7F188A}"/>
    <dgm:cxn modelId="{3956F5CC-BAF1-480A-8D42-D098889C3A63}" type="presOf" srcId="{903C18FD-A209-4513-A56E-508ADF498560}" destId="{98F7CD16-A01D-44C5-9413-2E2E85B8EC03}" srcOrd="0" destOrd="1" presId="urn:microsoft.com/office/officeart/2005/8/layout/bList2"/>
    <dgm:cxn modelId="{A6B845A4-CEA1-4A22-9745-8456146B54D4}" type="presOf" srcId="{66C93EEF-A24C-4572-9CB3-2E33D7CA4727}" destId="{A7DC6C8D-C1E2-4090-AF6D-A682702CABD1}" srcOrd="0" destOrd="0" presId="urn:microsoft.com/office/officeart/2005/8/layout/bList2"/>
    <dgm:cxn modelId="{1A277B50-A5B9-4ED9-BCAC-6ECD70BDC535}" srcId="{2E485E74-B1D2-4696-967D-DCF9C1202D43}" destId="{C5156343-BD3B-46EC-B209-F409133ECAF8}" srcOrd="1" destOrd="0" parTransId="{87DB9AC4-44F0-441E-A247-E5639CB0770E}" sibTransId="{3B2125FD-B147-49E6-849E-491D6B0DEE0E}"/>
    <dgm:cxn modelId="{182DCE17-117D-4DC2-93B8-D6A0185D3AC5}" srcId="{2E485E74-B1D2-4696-967D-DCF9C1202D43}" destId="{DCCB689D-DE88-4189-9749-47EC0305E7DA}" srcOrd="0" destOrd="0" parTransId="{8173BC81-3B8C-4406-8916-AB33CA80F5DD}" sibTransId="{0CD82BEE-2CDA-4CDA-A980-C117CF8E347A}"/>
    <dgm:cxn modelId="{6FA35645-F4FC-4613-B6C9-4063CBCF38CE}" type="presOf" srcId="{E97C0347-9715-404F-A707-312DDCCA5129}" destId="{2D9AAB56-5010-45B8-8338-44B06F90DE90}" srcOrd="0" destOrd="1" presId="urn:microsoft.com/office/officeart/2005/8/layout/bList2"/>
    <dgm:cxn modelId="{BE289640-6152-4910-AD40-2E427C85D4E2}" type="presOf" srcId="{7201294B-F5DD-4B7C-886C-B6480EF973A9}" destId="{68A144A9-743F-47D1-A93D-26F01BCE8595}" srcOrd="1" destOrd="0" presId="urn:microsoft.com/office/officeart/2005/8/layout/bList2"/>
    <dgm:cxn modelId="{32554F62-9BAA-4A15-BB1C-C41C729A17E4}" type="presOf" srcId="{2E485E74-B1D2-4696-967D-DCF9C1202D43}" destId="{8DBF1E07-71CC-4E4B-A6F7-BC877001DFFA}" srcOrd="1" destOrd="0" presId="urn:microsoft.com/office/officeart/2005/8/layout/bList2"/>
    <dgm:cxn modelId="{914C88C1-A7ED-48E5-A6C9-4C4D76B795B6}" type="presOf" srcId="{2E485E74-B1D2-4696-967D-DCF9C1202D43}" destId="{0A532294-8FEA-479E-956B-6CD01A2D9EE7}" srcOrd="0" destOrd="0" presId="urn:microsoft.com/office/officeart/2005/8/layout/bList2"/>
    <dgm:cxn modelId="{803C4F82-8FEA-401E-B095-E70C258A78D1}" srcId="{4D1C1F3E-B4A5-4FE1-A901-39F3778AEAE6}" destId="{0F13250A-707A-4AAF-B426-9714F1AE7C91}" srcOrd="2" destOrd="0" parTransId="{7543EE30-6278-474F-B7EB-5B853439A18D}" sibTransId="{0E79B0DA-1CC9-48C6-89DB-31356ED587CC}"/>
    <dgm:cxn modelId="{0C650C6B-33AD-48E9-A027-F7DA24578B1E}" srcId="{0F13250A-707A-4AAF-B426-9714F1AE7C91}" destId="{6AED7848-7F89-4162-8E66-B0B1F7337694}" srcOrd="0" destOrd="0" parTransId="{5B4562DB-981C-40F1-8E8D-F2302E9A2E0A}" sibTransId="{D82D0082-20A3-4BC8-AC60-17AC804F59FC}"/>
    <dgm:cxn modelId="{D9551F9F-B161-444C-8FB3-C57D2851033C}" type="presOf" srcId="{7D7EEA21-87C5-4C42-968E-FF5037CC7689}" destId="{6320D04E-6C3B-4C0B-A731-97F75A861FF9}" srcOrd="0" destOrd="0" presId="urn:microsoft.com/office/officeart/2005/8/layout/bList2"/>
    <dgm:cxn modelId="{A081F01B-262D-4CC4-B427-8689932E7F2B}" srcId="{2E485E74-B1D2-4696-967D-DCF9C1202D43}" destId="{01E63EF4-E353-456F-885A-12A000EB8685}" srcOrd="3" destOrd="0" parTransId="{C9E2076F-25F9-47FF-82D4-08AF6387C406}" sibTransId="{A2C91DF2-4977-4F17-8055-3E2929E99198}"/>
    <dgm:cxn modelId="{FD40379C-272E-45AF-9F2C-9938CEC472AB}" srcId="{7201294B-F5DD-4B7C-886C-B6480EF973A9}" destId="{119BD7C9-D30B-4B3E-94B6-95AF32DB62FE}" srcOrd="2" destOrd="0" parTransId="{AA29D514-F119-46B4-B0D8-B671458B2B11}" sibTransId="{BE119A16-635C-4B3A-9EE0-CEB13BE474C0}"/>
    <dgm:cxn modelId="{98780CF2-E5C8-4F39-9869-6A4DE3E24AEA}" srcId="{4D1C1F3E-B4A5-4FE1-A901-39F3778AEAE6}" destId="{2E485E74-B1D2-4696-967D-DCF9C1202D43}" srcOrd="0" destOrd="0" parTransId="{E88DE380-F22D-457A-862A-39D577370FE8}" sibTransId="{66C93EEF-A24C-4572-9CB3-2E33D7CA4727}"/>
    <dgm:cxn modelId="{D4C09067-B871-4C1E-BFB5-C1B1432919FF}" type="presOf" srcId="{7D1E1052-EB26-418A-A1F5-755A86E5AF94}" destId="{98F7CD16-A01D-44C5-9413-2E2E85B8EC03}" srcOrd="0" destOrd="0" presId="urn:microsoft.com/office/officeart/2005/8/layout/bList2"/>
    <dgm:cxn modelId="{4F279526-BD9B-498D-A4E1-FACA8FBAF7BA}" srcId="{2E485E74-B1D2-4696-967D-DCF9C1202D43}" destId="{97389968-342C-4B73-A7AC-2060328D4B26}" srcOrd="2" destOrd="0" parTransId="{4091FB37-20A0-4997-9449-6250782FBC09}" sibTransId="{3D236DFD-E3F5-426E-9346-20C34DBBEECF}"/>
    <dgm:cxn modelId="{4CD9EBF1-E9E5-4A9B-8888-0DD5144B78B7}" srcId="{2E485E74-B1D2-4696-967D-DCF9C1202D43}" destId="{ED1615B2-F54D-4CC1-8BCA-A9AD21BAD6EF}" srcOrd="4" destOrd="0" parTransId="{99CB68D7-27A3-412D-9C20-8462C73A622D}" sibTransId="{C0017984-DFFE-4A4C-BF82-EC510243DF49}"/>
    <dgm:cxn modelId="{783420C6-A1FA-4D9F-84EB-0F78AFDB4DD0}" type="presParOf" srcId="{CA313A63-0444-4605-9607-29BEFE3F67B4}" destId="{4E9823A6-5A2D-42B8-A84B-5BDB0763B9B3}" srcOrd="0" destOrd="0" presId="urn:microsoft.com/office/officeart/2005/8/layout/bList2"/>
    <dgm:cxn modelId="{1C40D0CD-E1E0-445F-AF49-78BE5DF418B9}" type="presParOf" srcId="{4E9823A6-5A2D-42B8-A84B-5BDB0763B9B3}" destId="{E823C175-E020-4D0C-9E25-649EC2655568}" srcOrd="0" destOrd="0" presId="urn:microsoft.com/office/officeart/2005/8/layout/bList2"/>
    <dgm:cxn modelId="{8FB0A129-C160-47F4-9059-D73A5557A0D5}" type="presParOf" srcId="{4E9823A6-5A2D-42B8-A84B-5BDB0763B9B3}" destId="{0A532294-8FEA-479E-956B-6CD01A2D9EE7}" srcOrd="1" destOrd="0" presId="urn:microsoft.com/office/officeart/2005/8/layout/bList2"/>
    <dgm:cxn modelId="{99D3F1D5-F6CA-4E96-A4B3-2835D80DE45A}" type="presParOf" srcId="{4E9823A6-5A2D-42B8-A84B-5BDB0763B9B3}" destId="{8DBF1E07-71CC-4E4B-A6F7-BC877001DFFA}" srcOrd="2" destOrd="0" presId="urn:microsoft.com/office/officeart/2005/8/layout/bList2"/>
    <dgm:cxn modelId="{EF8EEC81-7FD9-4972-A272-900795FA64A6}" type="presParOf" srcId="{4E9823A6-5A2D-42B8-A84B-5BDB0763B9B3}" destId="{42B58479-0AC4-498B-9139-0798FEA98CCC}" srcOrd="3" destOrd="0" presId="urn:microsoft.com/office/officeart/2005/8/layout/bList2"/>
    <dgm:cxn modelId="{3CB2386B-1F90-4470-AF8D-1E885263088F}" type="presParOf" srcId="{CA313A63-0444-4605-9607-29BEFE3F67B4}" destId="{A7DC6C8D-C1E2-4090-AF6D-A682702CABD1}" srcOrd="1" destOrd="0" presId="urn:microsoft.com/office/officeart/2005/8/layout/bList2"/>
    <dgm:cxn modelId="{BB64D6CF-E422-42B9-8038-990B9DC08137}" type="presParOf" srcId="{CA313A63-0444-4605-9607-29BEFE3F67B4}" destId="{16A58B94-E748-4BEE-BD4B-451A68B28DDD}" srcOrd="2" destOrd="0" presId="urn:microsoft.com/office/officeart/2005/8/layout/bList2"/>
    <dgm:cxn modelId="{8067E54F-3A9D-4EC3-A061-2CE34EC1A124}" type="presParOf" srcId="{16A58B94-E748-4BEE-BD4B-451A68B28DDD}" destId="{98F7CD16-A01D-44C5-9413-2E2E85B8EC03}" srcOrd="0" destOrd="0" presId="urn:microsoft.com/office/officeart/2005/8/layout/bList2"/>
    <dgm:cxn modelId="{EC8C8360-A766-45B7-A15C-F909FDC3919D}" type="presParOf" srcId="{16A58B94-E748-4BEE-BD4B-451A68B28DDD}" destId="{C0B6E901-DCFE-410D-9D8F-CC50582E183A}" srcOrd="1" destOrd="0" presId="urn:microsoft.com/office/officeart/2005/8/layout/bList2"/>
    <dgm:cxn modelId="{A1CDE90E-8EDA-4F45-AF3C-E1DA1AB8F9E3}" type="presParOf" srcId="{16A58B94-E748-4BEE-BD4B-451A68B28DDD}" destId="{68A144A9-743F-47D1-A93D-26F01BCE8595}" srcOrd="2" destOrd="0" presId="urn:microsoft.com/office/officeart/2005/8/layout/bList2"/>
    <dgm:cxn modelId="{29C2DDC2-B5DA-4865-BE02-0E2FEA7A9C28}" type="presParOf" srcId="{16A58B94-E748-4BEE-BD4B-451A68B28DDD}" destId="{5BE8AF53-999E-4C9C-B9BF-3E3DB2449260}" srcOrd="3" destOrd="0" presId="urn:microsoft.com/office/officeart/2005/8/layout/bList2"/>
    <dgm:cxn modelId="{F5FA3189-89D0-45FF-8CF3-00BCF7F99C42}" type="presParOf" srcId="{CA313A63-0444-4605-9607-29BEFE3F67B4}" destId="{6320D04E-6C3B-4C0B-A731-97F75A861FF9}" srcOrd="3" destOrd="0" presId="urn:microsoft.com/office/officeart/2005/8/layout/bList2"/>
    <dgm:cxn modelId="{9E56B10E-B1DE-4726-892F-FF38137EF908}" type="presParOf" srcId="{CA313A63-0444-4605-9607-29BEFE3F67B4}" destId="{830C7C00-A574-4973-873A-00C69B21AA6A}" srcOrd="4" destOrd="0" presId="urn:microsoft.com/office/officeart/2005/8/layout/bList2"/>
    <dgm:cxn modelId="{E89BFFF9-85EF-4429-8270-95DBA816A158}" type="presParOf" srcId="{830C7C00-A574-4973-873A-00C69B21AA6A}" destId="{2D9AAB56-5010-45B8-8338-44B06F90DE90}" srcOrd="0" destOrd="0" presId="urn:microsoft.com/office/officeart/2005/8/layout/bList2"/>
    <dgm:cxn modelId="{1ECD1725-AEB2-4102-A04B-1C59A2309897}" type="presParOf" srcId="{830C7C00-A574-4973-873A-00C69B21AA6A}" destId="{71851ACF-2140-4210-B021-BE84427FA72A}" srcOrd="1" destOrd="0" presId="urn:microsoft.com/office/officeart/2005/8/layout/bList2"/>
    <dgm:cxn modelId="{9031BCE3-7FA0-4172-AFC1-33BAA146AEB9}" type="presParOf" srcId="{830C7C00-A574-4973-873A-00C69B21AA6A}" destId="{A31A2090-B604-4F73-92B4-ED73FAF87CA4}" srcOrd="2" destOrd="0" presId="urn:microsoft.com/office/officeart/2005/8/layout/bList2"/>
    <dgm:cxn modelId="{B9069498-B0A0-4946-B433-801678361FE4}" type="presParOf" srcId="{830C7C00-A574-4973-873A-00C69B21AA6A}" destId="{A6E78C83-EEA0-406F-81E4-28F81B4837E1}"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3C175-E020-4D0C-9E25-649EC2655568}">
      <dsp:nvSpPr>
        <dsp:cNvPr id="0" name=""/>
        <dsp:cNvSpPr/>
      </dsp:nvSpPr>
      <dsp:spPr>
        <a:xfrm>
          <a:off x="4120" y="1011016"/>
          <a:ext cx="1779546" cy="1328393"/>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s-MX" sz="1600" kern="1200" smtClean="0"/>
            <a:t>Apple</a:t>
          </a:r>
          <a:endParaRPr lang="es-MX" sz="1600" kern="1200" dirty="0"/>
        </a:p>
        <a:p>
          <a:pPr marL="171450" lvl="1" indent="-171450" algn="l" defTabSz="711200">
            <a:lnSpc>
              <a:spcPct val="90000"/>
            </a:lnSpc>
            <a:spcBef>
              <a:spcPct val="0"/>
            </a:spcBef>
            <a:spcAft>
              <a:spcPct val="15000"/>
            </a:spcAft>
            <a:buChar char="••"/>
          </a:pPr>
          <a:r>
            <a:rPr lang="es-MX" sz="1600" kern="1200" smtClean="0"/>
            <a:t>Samsung</a:t>
          </a:r>
          <a:endParaRPr lang="es-MX" sz="1600" kern="1200" dirty="0"/>
        </a:p>
        <a:p>
          <a:pPr marL="171450" lvl="1" indent="-171450" algn="l" defTabSz="711200">
            <a:lnSpc>
              <a:spcPct val="90000"/>
            </a:lnSpc>
            <a:spcBef>
              <a:spcPct val="0"/>
            </a:spcBef>
            <a:spcAft>
              <a:spcPct val="15000"/>
            </a:spcAft>
            <a:buChar char="••"/>
          </a:pPr>
          <a:r>
            <a:rPr lang="es-MX" sz="1600" kern="1200" smtClean="0"/>
            <a:t>Google</a:t>
          </a:r>
          <a:endParaRPr lang="es-MX" sz="1600" kern="1200" dirty="0"/>
        </a:p>
        <a:p>
          <a:pPr marL="171450" lvl="1" indent="-171450" algn="l" defTabSz="711200">
            <a:lnSpc>
              <a:spcPct val="90000"/>
            </a:lnSpc>
            <a:spcBef>
              <a:spcPct val="0"/>
            </a:spcBef>
            <a:spcAft>
              <a:spcPct val="15000"/>
            </a:spcAft>
            <a:buChar char="••"/>
          </a:pPr>
          <a:r>
            <a:rPr lang="es-MX" sz="1600" kern="1200" smtClean="0"/>
            <a:t>Microsoft</a:t>
          </a:r>
          <a:endParaRPr lang="es-MX" sz="1600" kern="1200" dirty="0"/>
        </a:p>
        <a:p>
          <a:pPr marL="171450" lvl="1" indent="-171450" algn="l" defTabSz="711200">
            <a:lnSpc>
              <a:spcPct val="90000"/>
            </a:lnSpc>
            <a:spcBef>
              <a:spcPct val="0"/>
            </a:spcBef>
            <a:spcAft>
              <a:spcPct val="15000"/>
            </a:spcAft>
            <a:buChar char="••"/>
          </a:pPr>
          <a:r>
            <a:rPr lang="es-MX" sz="1600" kern="1200" smtClean="0"/>
            <a:t>Amazon</a:t>
          </a:r>
          <a:endParaRPr lang="es-MX" sz="1600" kern="1200" dirty="0"/>
        </a:p>
      </dsp:txBody>
      <dsp:txXfrm>
        <a:off x="35246" y="1042142"/>
        <a:ext cx="1717294" cy="1297267"/>
      </dsp:txXfrm>
    </dsp:sp>
    <dsp:sp modelId="{8DBF1E07-71CC-4E4B-A6F7-BC877001DFFA}">
      <dsp:nvSpPr>
        <dsp:cNvPr id="0" name=""/>
        <dsp:cNvSpPr/>
      </dsp:nvSpPr>
      <dsp:spPr>
        <a:xfrm>
          <a:off x="4120" y="2339410"/>
          <a:ext cx="1779546" cy="57120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s-MX" sz="1600" kern="1200" dirty="0" smtClean="0"/>
            <a:t>Se mantuvieron</a:t>
          </a:r>
          <a:endParaRPr lang="es-MX" sz="1600" kern="1200" dirty="0"/>
        </a:p>
      </dsp:txBody>
      <dsp:txXfrm>
        <a:off x="4120" y="2339410"/>
        <a:ext cx="1253201" cy="571209"/>
      </dsp:txXfrm>
    </dsp:sp>
    <dsp:sp modelId="{42B58479-0AC4-498B-9139-0798FEA98CCC}">
      <dsp:nvSpPr>
        <dsp:cNvPr id="0" name=""/>
        <dsp:cNvSpPr/>
      </dsp:nvSpPr>
      <dsp:spPr>
        <a:xfrm>
          <a:off x="1307662" y="2430141"/>
          <a:ext cx="622841" cy="622841"/>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7000" b="-7000"/>
          </a:stretch>
        </a:blip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F7CD16-A01D-44C5-9413-2E2E85B8EC03}">
      <dsp:nvSpPr>
        <dsp:cNvPr id="0" name=""/>
        <dsp:cNvSpPr/>
      </dsp:nvSpPr>
      <dsp:spPr>
        <a:xfrm>
          <a:off x="2084808" y="1011016"/>
          <a:ext cx="1779546" cy="1328393"/>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s-MX" sz="1600" kern="1200" smtClean="0"/>
            <a:t>Verizon</a:t>
          </a:r>
          <a:endParaRPr lang="es-MX" sz="1600" kern="1200" dirty="0"/>
        </a:p>
        <a:p>
          <a:pPr marL="171450" lvl="1" indent="-171450" algn="l" defTabSz="711200">
            <a:lnSpc>
              <a:spcPct val="90000"/>
            </a:lnSpc>
            <a:spcBef>
              <a:spcPct val="0"/>
            </a:spcBef>
            <a:spcAft>
              <a:spcPct val="15000"/>
            </a:spcAft>
            <a:buChar char="••"/>
          </a:pPr>
          <a:r>
            <a:rPr lang="es-MX" sz="1600" kern="1200" smtClean="0"/>
            <a:t>GE</a:t>
          </a:r>
          <a:endParaRPr lang="es-MX" sz="1600" kern="1200" dirty="0"/>
        </a:p>
        <a:p>
          <a:pPr marL="171450" lvl="1" indent="-171450" algn="l" defTabSz="711200">
            <a:lnSpc>
              <a:spcPct val="90000"/>
            </a:lnSpc>
            <a:spcBef>
              <a:spcPct val="0"/>
            </a:spcBef>
            <a:spcAft>
              <a:spcPct val="15000"/>
            </a:spcAft>
            <a:buChar char="••"/>
          </a:pPr>
          <a:r>
            <a:rPr lang="es-MX" sz="1600" kern="1200" smtClean="0"/>
            <a:t>AT&amp;</a:t>
          </a:r>
          <a:endParaRPr lang="es-MX" sz="1600" kern="1200" dirty="0"/>
        </a:p>
      </dsp:txBody>
      <dsp:txXfrm>
        <a:off x="2115934" y="1042142"/>
        <a:ext cx="1717294" cy="1297267"/>
      </dsp:txXfrm>
    </dsp:sp>
    <dsp:sp modelId="{68A144A9-743F-47D1-A93D-26F01BCE8595}">
      <dsp:nvSpPr>
        <dsp:cNvPr id="0" name=""/>
        <dsp:cNvSpPr/>
      </dsp:nvSpPr>
      <dsp:spPr>
        <a:xfrm>
          <a:off x="2084808" y="2339410"/>
          <a:ext cx="1779546" cy="57120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s-MX" sz="1600" kern="1200" smtClean="0"/>
            <a:t>Subieron de posición</a:t>
          </a:r>
          <a:endParaRPr lang="es-MX" sz="1600" kern="1200" dirty="0"/>
        </a:p>
      </dsp:txBody>
      <dsp:txXfrm>
        <a:off x="2084808" y="2339410"/>
        <a:ext cx="1253201" cy="571209"/>
      </dsp:txXfrm>
    </dsp:sp>
    <dsp:sp modelId="{5BE8AF53-999E-4C9C-B9BF-3E3DB2449260}">
      <dsp:nvSpPr>
        <dsp:cNvPr id="0" name=""/>
        <dsp:cNvSpPr/>
      </dsp:nvSpPr>
      <dsp:spPr>
        <a:xfrm>
          <a:off x="3388350" y="2430141"/>
          <a:ext cx="622841" cy="622841"/>
        </a:xfrm>
        <a:prstGeom prst="ellipse">
          <a:avLst/>
        </a:prstGeom>
        <a:blipFill rotWithShape="1">
          <a:blip xmlns:r="http://schemas.openxmlformats.org/officeDocument/2006/relationships" r:embed="rId2"/>
          <a:stretch>
            <a:fillRect/>
          </a:stretch>
        </a:blip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9AAB56-5010-45B8-8338-44B06F90DE90}">
      <dsp:nvSpPr>
        <dsp:cNvPr id="0" name=""/>
        <dsp:cNvSpPr/>
      </dsp:nvSpPr>
      <dsp:spPr>
        <a:xfrm>
          <a:off x="4165496" y="1011016"/>
          <a:ext cx="1779546" cy="1328393"/>
        </a:xfrm>
        <a:prstGeom prst="round2SameRect">
          <a:avLst>
            <a:gd name="adj1" fmla="val 8000"/>
            <a:gd name="adj2" fmla="val 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60960" rIns="20320" bIns="20320" numCol="1" spcCol="1270" anchor="t" anchorCtr="0">
          <a:noAutofit/>
        </a:bodyPr>
        <a:lstStyle/>
        <a:p>
          <a:pPr marL="171450" lvl="1" indent="-171450" algn="l" defTabSz="711200">
            <a:lnSpc>
              <a:spcPct val="90000"/>
            </a:lnSpc>
            <a:spcBef>
              <a:spcPct val="0"/>
            </a:spcBef>
            <a:spcAft>
              <a:spcPct val="15000"/>
            </a:spcAft>
            <a:buChar char="••"/>
          </a:pPr>
          <a:r>
            <a:rPr lang="es-MX" sz="1600" kern="1200" smtClean="0"/>
            <a:t>Walmart</a:t>
          </a:r>
          <a:endParaRPr lang="es-MX" sz="1600" kern="1200" dirty="0"/>
        </a:p>
        <a:p>
          <a:pPr marL="171450" lvl="1" indent="-171450" algn="l" defTabSz="711200">
            <a:lnSpc>
              <a:spcPct val="90000"/>
            </a:lnSpc>
            <a:spcBef>
              <a:spcPct val="0"/>
            </a:spcBef>
            <a:spcAft>
              <a:spcPct val="15000"/>
            </a:spcAft>
            <a:buChar char="••"/>
          </a:pPr>
          <a:r>
            <a:rPr lang="es-MX" sz="1600" kern="1200" smtClean="0"/>
            <a:t>IBM</a:t>
          </a:r>
          <a:endParaRPr lang="es-MX" sz="1600" kern="1200" dirty="0" smtClean="0"/>
        </a:p>
      </dsp:txBody>
      <dsp:txXfrm>
        <a:off x="4196622" y="1042142"/>
        <a:ext cx="1717294" cy="1297267"/>
      </dsp:txXfrm>
    </dsp:sp>
    <dsp:sp modelId="{A31A2090-B604-4F73-92B4-ED73FAF87CA4}">
      <dsp:nvSpPr>
        <dsp:cNvPr id="0" name=""/>
        <dsp:cNvSpPr/>
      </dsp:nvSpPr>
      <dsp:spPr>
        <a:xfrm>
          <a:off x="4165496" y="2339410"/>
          <a:ext cx="1779546" cy="571209"/>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0" rIns="20320" bIns="0" numCol="1" spcCol="1270" anchor="ctr" anchorCtr="0">
          <a:noAutofit/>
        </a:bodyPr>
        <a:lstStyle/>
        <a:p>
          <a:pPr lvl="0" algn="l" defTabSz="711200">
            <a:lnSpc>
              <a:spcPct val="90000"/>
            </a:lnSpc>
            <a:spcBef>
              <a:spcPct val="0"/>
            </a:spcBef>
            <a:spcAft>
              <a:spcPct val="35000"/>
            </a:spcAft>
          </a:pPr>
          <a:r>
            <a:rPr lang="es-MX" sz="1600" kern="1200" smtClean="0"/>
            <a:t>Bajaron de posición</a:t>
          </a:r>
          <a:endParaRPr lang="es-MX" sz="1600" kern="1200" dirty="0"/>
        </a:p>
      </dsp:txBody>
      <dsp:txXfrm>
        <a:off x="4165496" y="2339410"/>
        <a:ext cx="1253201" cy="571209"/>
      </dsp:txXfrm>
    </dsp:sp>
    <dsp:sp modelId="{A6E78C83-EEA0-406F-81E4-28F81B4837E1}">
      <dsp:nvSpPr>
        <dsp:cNvPr id="0" name=""/>
        <dsp:cNvSpPr/>
      </dsp:nvSpPr>
      <dsp:spPr>
        <a:xfrm>
          <a:off x="5469038" y="2430141"/>
          <a:ext cx="622841" cy="622841"/>
        </a:xfrm>
        <a:prstGeom prst="ellipse">
          <a:avLst/>
        </a:prstGeom>
        <a:blipFill rotWithShape="1">
          <a:blip xmlns:r="http://schemas.openxmlformats.org/officeDocument/2006/relationships" r:embed="rId2"/>
          <a:stretch>
            <a:fillRect/>
          </a:stretch>
        </a:blip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D4E4F-383F-42B7-BA6B-C6DE7E034186}" type="datetimeFigureOut">
              <a:rPr lang="es-MX" smtClean="0"/>
              <a:t>29/09/2021</a:t>
            </a:fld>
            <a:endParaRPr lang="es-MX"/>
          </a:p>
        </p:txBody>
      </p:sp>
      <p:sp>
        <p:nvSpPr>
          <p:cNvPr id="4" name="Marcador de imagen de diapositiva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D4302-D665-4531-A9C7-B3A94C4DDE20}" type="slidenum">
              <a:rPr lang="es-MX" smtClean="0"/>
              <a:t>‹Nº›</a:t>
            </a:fld>
            <a:endParaRPr lang="es-MX"/>
          </a:p>
        </p:txBody>
      </p:sp>
    </p:spTree>
    <p:extLst>
      <p:ext uri="{BB962C8B-B14F-4D97-AF65-F5344CB8AC3E}">
        <p14:creationId xmlns:p14="http://schemas.microsoft.com/office/powerpoint/2010/main" val="104075085"/>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785D4302-D665-4531-A9C7-B3A94C4DDE20}" type="slidenum">
              <a:rPr lang="es-MX" smtClean="0"/>
              <a:t>1</a:t>
            </a:fld>
            <a:endParaRPr lang="es-MX"/>
          </a:p>
        </p:txBody>
      </p:sp>
    </p:spTree>
    <p:extLst>
      <p:ext uri="{BB962C8B-B14F-4D97-AF65-F5344CB8AC3E}">
        <p14:creationId xmlns:p14="http://schemas.microsoft.com/office/powerpoint/2010/main" val="3817697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smtClean="0"/>
              <a:t>Este año, el primer lugar se lo llevó Apple, que mantuvo su posición estable. La marca tiene un valor de 104,680 millones de dólares, un aumento considerable comparándolo con 2013, en el que su valor fue de 87,304 millones de dólares.</a:t>
            </a:r>
          </a:p>
          <a:p>
            <a:r>
              <a:rPr lang="es-MX" dirty="0" smtClean="0"/>
              <a:t>Por su parte, marcas como Coca-Cola, </a:t>
            </a:r>
            <a:r>
              <a:rPr lang="es-MX" dirty="0" err="1" smtClean="0"/>
              <a:t>Walmart</a:t>
            </a:r>
            <a:r>
              <a:rPr lang="es-MX" dirty="0" smtClean="0"/>
              <a:t> e IBM, bajaron posiciones. Coca-Cola, por ejemplo, tiene un valor estimado de 33,722 millones de dólares, mientras que el año pasado valió 34,205 millones, por eso la caída de posiciones del 9º al 12º.</a:t>
            </a:r>
          </a:p>
          <a:p>
            <a:r>
              <a:rPr lang="es-MX" dirty="0" smtClean="0"/>
              <a:t>El estudio completo presenta 500 marcas, en las cuales solo figuran dos marcas mexicanas : una es </a:t>
            </a:r>
            <a:r>
              <a:rPr lang="es-MX" dirty="0" err="1" smtClean="0"/>
              <a:t>Telcel</a:t>
            </a:r>
            <a:r>
              <a:rPr lang="es-MX" dirty="0" smtClean="0"/>
              <a:t>, que ocupa el puesto 332 con un valor de 4,165 millones de dólares, y la otra es Claro, que ocupa el puesto 397.</a:t>
            </a:r>
          </a:p>
        </p:txBody>
      </p:sp>
      <p:sp>
        <p:nvSpPr>
          <p:cNvPr id="4" name="Marcador de número de diapositiva 3"/>
          <p:cNvSpPr>
            <a:spLocks noGrp="1"/>
          </p:cNvSpPr>
          <p:nvPr>
            <p:ph type="sldNum" sz="quarter" idx="10"/>
          </p:nvPr>
        </p:nvSpPr>
        <p:spPr/>
        <p:txBody>
          <a:bodyPr/>
          <a:lstStyle/>
          <a:p>
            <a:fld id="{785D4302-D665-4531-A9C7-B3A94C4DDE20}" type="slidenum">
              <a:rPr lang="es-MX" smtClean="0"/>
              <a:t>6</a:t>
            </a:fld>
            <a:endParaRPr lang="es-MX"/>
          </a:p>
        </p:txBody>
      </p:sp>
    </p:spTree>
    <p:extLst>
      <p:ext uri="{BB962C8B-B14F-4D97-AF65-F5344CB8AC3E}">
        <p14:creationId xmlns:p14="http://schemas.microsoft.com/office/powerpoint/2010/main" val="2683616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7056"/>
            <a:ext cx="9144000" cy="5722056"/>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003779"/>
            <a:ext cx="5825202" cy="1371918"/>
          </a:xfrm>
        </p:spPr>
        <p:txBody>
          <a:bodyPr anchor="b">
            <a:noAutofit/>
          </a:bodyPr>
          <a:lstStyle>
            <a:lvl1pPr algn="r">
              <a:defRPr sz="405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30300" y="3375694"/>
            <a:ext cx="5825202" cy="914083"/>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356F31-6301-46DA-A89B-C76D737EE117}" type="datetime1">
              <a:rPr lang="es-MX" smtClean="0"/>
              <a:t>29/09/2021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460951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508001" y="508000"/>
            <a:ext cx="6447501" cy="2836333"/>
          </a:xfrm>
        </p:spPr>
        <p:txBody>
          <a:bodyPr anchor="ctr">
            <a:normAutofit/>
          </a:bodyPr>
          <a:lstStyle>
            <a:lvl1pPr algn="l">
              <a:defRPr sz="33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08001" y="3725333"/>
            <a:ext cx="6447501" cy="1309135"/>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D63F21F-07E2-4F14-90DE-E57AFA468744}" type="datetime1">
              <a:rPr lang="es-MX" smtClean="0"/>
              <a:t>29/09/2021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306511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98500" y="508000"/>
            <a:ext cx="6070601" cy="2518833"/>
          </a:xfrm>
        </p:spPr>
        <p:txBody>
          <a:bodyPr anchor="ctr">
            <a:normAutofit/>
          </a:bodyPr>
          <a:lstStyle>
            <a:lvl1pPr algn="l">
              <a:defRPr sz="33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024604" y="3026833"/>
            <a:ext cx="5418393" cy="3175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08001" y="3725333"/>
            <a:ext cx="6447501" cy="1309135"/>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C3B423F-1189-43CC-848F-41900B88D093}" type="datetime1">
              <a:rPr lang="es-MX" smtClean="0"/>
              <a:t>29/09/2021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2AF14E-B706-413A-8657-E4B751D5AFAE}" type="slidenum">
              <a:rPr lang="es-MX" smtClean="0"/>
              <a:t>‹Nº›</a:t>
            </a:fld>
            <a:endParaRPr lang="es-MX"/>
          </a:p>
        </p:txBody>
      </p:sp>
      <p:sp>
        <p:nvSpPr>
          <p:cNvPr id="20" name="TextBox 19"/>
          <p:cNvSpPr txBox="1"/>
          <p:nvPr/>
        </p:nvSpPr>
        <p:spPr>
          <a:xfrm>
            <a:off x="406403" y="658649"/>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405464"/>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3" dirty="0">
              <a:solidFill>
                <a:schemeClr val="accent1">
                  <a:lumMod val="60000"/>
                  <a:lumOff val="40000"/>
                </a:schemeClr>
              </a:solidFill>
              <a:latin typeface="Arial"/>
            </a:endParaRPr>
          </a:p>
        </p:txBody>
      </p:sp>
    </p:spTree>
    <p:extLst>
      <p:ext uri="{BB962C8B-B14F-4D97-AF65-F5344CB8AC3E}">
        <p14:creationId xmlns:p14="http://schemas.microsoft.com/office/powerpoint/2010/main" val="1736668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508001" y="1609990"/>
            <a:ext cx="6447501" cy="2162883"/>
          </a:xfrm>
        </p:spPr>
        <p:txBody>
          <a:bodyPr anchor="b">
            <a:normAutofit/>
          </a:bodyPr>
          <a:lstStyle>
            <a:lvl1pPr algn="l">
              <a:defRPr sz="33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08001" y="3772873"/>
            <a:ext cx="6447501" cy="1261595"/>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7AE09E1-8C46-4833-B485-730384CA7DF5}" type="datetime1">
              <a:rPr lang="es-MX" smtClean="0"/>
              <a:t>29/09/2021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517824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98500" y="508000"/>
            <a:ext cx="6070601" cy="2518833"/>
          </a:xfrm>
        </p:spPr>
        <p:txBody>
          <a:bodyPr anchor="ctr">
            <a:normAutofit/>
          </a:bodyPr>
          <a:lstStyle>
            <a:lvl1pPr algn="l">
              <a:defRPr sz="33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507999" y="3344333"/>
            <a:ext cx="6447502" cy="428540"/>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08001" y="3772873"/>
            <a:ext cx="6447501" cy="126159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1806F71-A39F-481E-98D6-8209B55BD794}" type="datetime1">
              <a:rPr lang="es-MX" smtClean="0"/>
              <a:t>29/09/2021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2AF14E-B706-413A-8657-E4B751D5AFAE}" type="slidenum">
              <a:rPr lang="es-MX" smtClean="0"/>
              <a:t>‹Nº›</a:t>
            </a:fld>
            <a:endParaRPr lang="es-MX"/>
          </a:p>
        </p:txBody>
      </p:sp>
      <p:sp>
        <p:nvSpPr>
          <p:cNvPr id="24" name="TextBox 23"/>
          <p:cNvSpPr txBox="1"/>
          <p:nvPr/>
        </p:nvSpPr>
        <p:spPr>
          <a:xfrm>
            <a:off x="406403" y="658649"/>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405464"/>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3101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514350" y="508000"/>
            <a:ext cx="6441152" cy="2518833"/>
          </a:xfrm>
        </p:spPr>
        <p:txBody>
          <a:bodyPr anchor="ctr">
            <a:normAutofit/>
          </a:bodyPr>
          <a:lstStyle>
            <a:lvl1pPr algn="l">
              <a:defRPr sz="33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507999" y="3344333"/>
            <a:ext cx="6447502" cy="42854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508001" y="3772873"/>
            <a:ext cx="6447501" cy="126159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AEE61A4-6CE9-446B-AFFA-1317AF8329A1}" type="datetime1">
              <a:rPr lang="es-MX" smtClean="0"/>
              <a:t>29/09/2021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2186650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AC261BD-4C59-4C66-A230-ECAD37926977}" type="datetime1">
              <a:rPr lang="es-MX" smtClean="0"/>
              <a:t>29/09/2021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2358451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508000"/>
            <a:ext cx="978557" cy="4376209"/>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08001" y="508000"/>
            <a:ext cx="5295113" cy="437620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F5509C6-E756-4D54-8F67-3FD5318C5F1C}" type="datetime1">
              <a:rPr lang="es-MX" smtClean="0"/>
              <a:t>29/09/2021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4133671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770BA555-5B73-443F-875E-CD6B1215CE51}" type="datetime1">
              <a:rPr lang="es-MX" smtClean="0"/>
              <a:t>29/09/2021</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4097E99-0761-40BA-AC1E-3CDEEB274C37}" type="slidenum">
              <a:rPr lang="es-MX" smtClean="0"/>
              <a:t>‹Nº›</a:t>
            </a:fld>
            <a:endParaRPr lang="es-MX"/>
          </a:p>
        </p:txBody>
      </p:sp>
    </p:spTree>
    <p:extLst>
      <p:ext uri="{BB962C8B-B14F-4D97-AF65-F5344CB8AC3E}">
        <p14:creationId xmlns:p14="http://schemas.microsoft.com/office/powerpoint/2010/main" val="409707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3CBA0E18-7D22-4F82-8C91-DBED41892510}" type="datetime1">
              <a:rPr lang="es-MX" smtClean="0"/>
              <a:t>29/09/2021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318368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08001" y="2250723"/>
            <a:ext cx="6447501" cy="1522151"/>
          </a:xfrm>
        </p:spPr>
        <p:txBody>
          <a:bodyPr anchor="b"/>
          <a:lstStyle>
            <a:lvl1pPr algn="l">
              <a:defRPr sz="3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08001" y="3772873"/>
            <a:ext cx="6447501" cy="7170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BBF2931-D085-4A63-AA92-016401F524C0}" type="datetime1">
              <a:rPr lang="es-MX" smtClean="0"/>
              <a:t>29/09/2021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2689314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08001" y="1800491"/>
            <a:ext cx="3138026" cy="323397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817477" y="1800491"/>
            <a:ext cx="3138026" cy="323397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BB3DC40-4CEC-4739-86FA-8F2CC74CFFD8}" type="datetime1">
              <a:rPr lang="es-MX" smtClean="0"/>
              <a:t>29/09/2021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3356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06809" y="1800819"/>
            <a:ext cx="3139217" cy="48021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506809" y="2281038"/>
            <a:ext cx="3139217" cy="275343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816287" y="1800819"/>
            <a:ext cx="3139214" cy="48021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3816288" y="2281038"/>
            <a:ext cx="3139213" cy="275343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4FE03C0-6222-4A3E-A996-04A8806444BC}" type="datetime1">
              <a:rPr lang="es-MX" smtClean="0"/>
              <a:t>29/09/2021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333305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508001" y="508000"/>
            <a:ext cx="6447501" cy="1100667"/>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E580BE7-00FA-428B-9B59-5102F024A90F}" type="datetime1">
              <a:rPr lang="es-MX" smtClean="0"/>
              <a:t>29/09/2021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2456125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B33A15-8B43-49DA-9C08-89FA799A59F0}" type="datetime1">
              <a:rPr lang="es-MX" smtClean="0"/>
              <a:t>29/09/2021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121567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8001" y="1248837"/>
            <a:ext cx="2890896" cy="1065388"/>
          </a:xfrm>
        </p:spPr>
        <p:txBody>
          <a:bodyPr anchor="b">
            <a:normAutofit/>
          </a:bodyPr>
          <a:lstStyle>
            <a:lvl1pPr>
              <a:defRPr sz="15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70346" y="429104"/>
            <a:ext cx="3385156" cy="460536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08001" y="2314224"/>
            <a:ext cx="2890896" cy="2153708"/>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A4D16A6-7BFA-46BE-BD71-BA3536D2FF43}" type="datetime1">
              <a:rPr lang="es-MX" smtClean="0"/>
              <a:t>29/09/2021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136263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08001" y="4000500"/>
            <a:ext cx="6447500" cy="472282"/>
          </a:xfrm>
        </p:spPr>
        <p:txBody>
          <a:bodyPr anchor="b">
            <a:normAutofit/>
          </a:bodyPr>
          <a:lstStyle>
            <a:lvl1pPr algn="l">
              <a:defRPr sz="18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08001" y="508000"/>
            <a:ext cx="6447501" cy="3204765"/>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08001" y="4472782"/>
            <a:ext cx="6447500" cy="561687"/>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75A1E2A-583F-4F6E-9E38-AED1C8D225CB}" type="datetime1">
              <a:rPr lang="es-MX" smtClean="0"/>
              <a:t>29/09/2021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52AF14E-B706-413A-8657-E4B751D5AFAE}" type="slidenum">
              <a:rPr lang="es-MX" smtClean="0"/>
              <a:t>‹Nº›</a:t>
            </a:fld>
            <a:endParaRPr lang="es-MX"/>
          </a:p>
        </p:txBody>
      </p:sp>
    </p:spTree>
    <p:extLst>
      <p:ext uri="{BB962C8B-B14F-4D97-AF65-F5344CB8AC3E}">
        <p14:creationId xmlns:p14="http://schemas.microsoft.com/office/powerpoint/2010/main" val="317442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56"/>
            <a:ext cx="9144000" cy="5722056"/>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508000"/>
            <a:ext cx="6447501" cy="1100667"/>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08001" y="1800491"/>
            <a:ext cx="6447501" cy="323397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2"/>
          </p:nvPr>
        </p:nvSpPr>
        <p:spPr>
          <a:xfrm>
            <a:off x="5403850" y="5034469"/>
            <a:ext cx="683954" cy="304271"/>
          </a:xfrm>
          <a:prstGeom prst="rect">
            <a:avLst/>
          </a:prstGeom>
        </p:spPr>
        <p:txBody>
          <a:bodyPr vert="horz" lIns="91440" tIns="45720" rIns="91440" bIns="45720" rtlCol="0" anchor="ctr"/>
          <a:lstStyle>
            <a:lvl1pPr algn="r">
              <a:defRPr sz="675">
                <a:solidFill>
                  <a:schemeClr val="tx1">
                    <a:tint val="75000"/>
                  </a:schemeClr>
                </a:solidFill>
              </a:defRPr>
            </a:lvl1pPr>
          </a:lstStyle>
          <a:p>
            <a:fld id="{D95CD71E-4B75-4C62-A934-112563FD0E17}" type="datetime1">
              <a:rPr lang="es-MX" smtClean="0"/>
              <a:t>29/09/2021</a:t>
            </a:fld>
            <a:endParaRPr lang="es-MX" dirty="0"/>
          </a:p>
        </p:txBody>
      </p:sp>
      <p:sp>
        <p:nvSpPr>
          <p:cNvPr id="5" name="Footer Placeholder 4"/>
          <p:cNvSpPr>
            <a:spLocks noGrp="1"/>
          </p:cNvSpPr>
          <p:nvPr>
            <p:ph type="ftr" sz="quarter" idx="3"/>
          </p:nvPr>
        </p:nvSpPr>
        <p:spPr>
          <a:xfrm>
            <a:off x="508001" y="5034469"/>
            <a:ext cx="4723209" cy="304271"/>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6442998" y="5034469"/>
            <a:ext cx="512504" cy="304271"/>
          </a:xfrm>
          <a:prstGeom prst="rect">
            <a:avLst/>
          </a:prstGeom>
        </p:spPr>
        <p:txBody>
          <a:bodyPr vert="horz" lIns="91440" tIns="45720" rIns="91440" bIns="45720" rtlCol="0" anchor="ctr"/>
          <a:lstStyle>
            <a:lvl1pPr algn="r">
              <a:defRPr sz="675">
                <a:solidFill>
                  <a:schemeClr val="accent1"/>
                </a:solidFill>
              </a:defRPr>
            </a:lvl1pPr>
          </a:lstStyle>
          <a:p>
            <a:fld id="{752AF14E-B706-413A-8657-E4B751D5AFAE}" type="slidenum">
              <a:rPr lang="es-MX" smtClean="0"/>
              <a:t>‹Nº›</a:t>
            </a:fld>
            <a:endParaRPr lang="es-MX" dirty="0"/>
          </a:p>
        </p:txBody>
      </p:sp>
      <p:pic>
        <p:nvPicPr>
          <p:cNvPr id="8" name="Imagen 7"/>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504000" y="144000"/>
            <a:ext cx="398366" cy="360000"/>
          </a:xfrm>
          <a:prstGeom prst="rect">
            <a:avLst/>
          </a:prstGeom>
        </p:spPr>
      </p:pic>
    </p:spTree>
    <p:extLst>
      <p:ext uri="{BB962C8B-B14F-4D97-AF65-F5344CB8AC3E}">
        <p14:creationId xmlns:p14="http://schemas.microsoft.com/office/powerpoint/2010/main" val="163283756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panose="05000000000000000000" pitchFamily="2" charset="2"/>
        <a:buChar char="v"/>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panose="05000000000000000000" pitchFamily="2" charset="2"/>
        <a:buChar char="v"/>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panose="05000000000000000000" pitchFamily="2" charset="2"/>
        <a:buChar char="v"/>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panose="05000000000000000000" pitchFamily="2" charset="2"/>
        <a:buChar char="v"/>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panose="05000000000000000000" pitchFamily="2" charset="2"/>
        <a:buChar char="v"/>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3gp"/><Relationship Id="rId1" Type="http://schemas.openxmlformats.org/officeDocument/2006/relationships/video" Target="NULL"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¿Qué es una marca?</a:t>
            </a:r>
            <a:endParaRPr lang="es-MX" dirty="0"/>
          </a:p>
        </p:txBody>
      </p:sp>
      <p:sp>
        <p:nvSpPr>
          <p:cNvPr id="3" name="Subtítulo 2"/>
          <p:cNvSpPr>
            <a:spLocks noGrp="1"/>
          </p:cNvSpPr>
          <p:nvPr>
            <p:ph type="subTitle" idx="1"/>
          </p:nvPr>
        </p:nvSpPr>
        <p:spPr/>
        <p:txBody>
          <a:bodyPr/>
          <a:lstStyle/>
          <a:p>
            <a:r>
              <a:rPr lang="es-MX" dirty="0" smtClean="0"/>
              <a:t>Tipos de marcas</a:t>
            </a:r>
            <a:endParaRPr lang="es-MX" dirty="0"/>
          </a:p>
        </p:txBody>
      </p:sp>
    </p:spTree>
    <p:extLst>
      <p:ext uri="{BB962C8B-B14F-4D97-AF65-F5344CB8AC3E}">
        <p14:creationId xmlns:p14="http://schemas.microsoft.com/office/powerpoint/2010/main" val="1468533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Definición de marca</a:t>
            </a:r>
            <a:endParaRPr lang="es-MX" dirty="0"/>
          </a:p>
        </p:txBody>
      </p:sp>
      <p:sp>
        <p:nvSpPr>
          <p:cNvPr id="3" name="Marcador de contenido 2"/>
          <p:cNvSpPr>
            <a:spLocks noGrp="1"/>
          </p:cNvSpPr>
          <p:nvPr>
            <p:ph sz="half" idx="1"/>
          </p:nvPr>
        </p:nvSpPr>
        <p:spPr/>
        <p:txBody>
          <a:bodyPr/>
          <a:lstStyle/>
          <a:p>
            <a:r>
              <a:rPr lang="es-MX" dirty="0"/>
              <a:t>Una marca es un título que concede el derecho exclusivo de utilización de un signo para la identificación de un producto.</a:t>
            </a:r>
          </a:p>
          <a:p>
            <a:r>
              <a:rPr lang="es-MX" dirty="0"/>
              <a:t>Pueden ser marcas las palabras o combinaciones de palabras, imágenes, figuras, símbolos, gráficos, letras, cifras, formas tridimensionales (envoltorios, envases, formas del producto o su representación</a:t>
            </a:r>
            <a:r>
              <a:rPr lang="es-MX" dirty="0" smtClean="0"/>
              <a:t>).</a:t>
            </a:r>
          </a:p>
          <a:p>
            <a:r>
              <a:rPr lang="es-MX" dirty="0" smtClean="0"/>
              <a:t>UTEZ </a:t>
            </a:r>
            <a:endParaRPr lang="es-MX" dirty="0"/>
          </a:p>
        </p:txBody>
      </p:sp>
      <p:pic>
        <p:nvPicPr>
          <p:cNvPr id="6" name="Marcador de contenido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847129" y="1800225"/>
            <a:ext cx="3078518" cy="3233738"/>
          </a:xfrm>
          <a:ln w="3175">
            <a:solidFill>
              <a:schemeClr val="tx1"/>
            </a:solidFill>
          </a:ln>
        </p:spPr>
      </p:pic>
      <p:sp>
        <p:nvSpPr>
          <p:cNvPr id="7" name="CuadroTexto 6"/>
          <p:cNvSpPr txBox="1"/>
          <p:nvPr/>
        </p:nvSpPr>
        <p:spPr>
          <a:xfrm>
            <a:off x="4500000" y="1476000"/>
            <a:ext cx="1721946" cy="3084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a:ln>
            <a:solidFill>
              <a:schemeClr val="accent1">
                <a:lumMod val="60000"/>
                <a:lumOff val="40000"/>
              </a:schemeClr>
            </a:solidFill>
          </a:ln>
        </p:spPr>
        <p:txBody>
          <a:bodyPr wrap="none" rtlCol="0">
            <a:spAutoFit/>
          </a:bodyPr>
          <a:lstStyle/>
          <a:p>
            <a:r>
              <a:rPr lang="es-MX" dirty="0" smtClean="0"/>
              <a:t>Ejemplo de marcas</a:t>
            </a:r>
            <a:endParaRPr lang="es-MX" dirty="0"/>
          </a:p>
        </p:txBody>
      </p:sp>
      <p:sp>
        <p:nvSpPr>
          <p:cNvPr id="4" name="Marcador de número de diapositiva 3"/>
          <p:cNvSpPr>
            <a:spLocks noGrp="1"/>
          </p:cNvSpPr>
          <p:nvPr>
            <p:ph type="sldNum" sz="quarter" idx="12"/>
          </p:nvPr>
        </p:nvSpPr>
        <p:spPr/>
        <p:txBody>
          <a:bodyPr/>
          <a:lstStyle/>
          <a:p>
            <a:fld id="{752AF14E-B706-413A-8657-E4B751D5AFAE}" type="slidenum">
              <a:rPr lang="es-MX" smtClean="0"/>
              <a:t>2</a:t>
            </a:fld>
            <a:endParaRPr lang="es-MX"/>
          </a:p>
        </p:txBody>
      </p:sp>
    </p:spTree>
    <p:extLst>
      <p:ext uri="{BB962C8B-B14F-4D97-AF65-F5344CB8AC3E}">
        <p14:creationId xmlns:p14="http://schemas.microsoft.com/office/powerpoint/2010/main" val="3320139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De donde han surgido las marcas</a:t>
            </a:r>
            <a:endParaRPr lang="es-MX" dirty="0"/>
          </a:p>
        </p:txBody>
      </p:sp>
      <p:sp>
        <p:nvSpPr>
          <p:cNvPr id="3" name="Marcador de contenido 2"/>
          <p:cNvSpPr>
            <a:spLocks noGrp="1"/>
          </p:cNvSpPr>
          <p:nvPr>
            <p:ph sz="half" idx="1"/>
          </p:nvPr>
        </p:nvSpPr>
        <p:spPr/>
        <p:txBody>
          <a:bodyPr>
            <a:normAutofit fontScale="92500"/>
          </a:bodyPr>
          <a:lstStyle/>
          <a:p>
            <a:r>
              <a:rPr lang="es-MX" dirty="0"/>
              <a:t>Sigla: un nombre formado con base en iniciales, tales como UPS o IBM.</a:t>
            </a:r>
          </a:p>
          <a:p>
            <a:r>
              <a:rPr lang="es-MX" dirty="0"/>
              <a:t>Descriptivo: nombres que describen el beneficio o función de un producto, tal como </a:t>
            </a:r>
            <a:r>
              <a:rPr lang="es-MX" dirty="0" err="1"/>
              <a:t>Whole</a:t>
            </a:r>
            <a:r>
              <a:rPr lang="es-MX" dirty="0"/>
              <a:t> </a:t>
            </a:r>
            <a:r>
              <a:rPr lang="es-MX" dirty="0" err="1"/>
              <a:t>Foods</a:t>
            </a:r>
            <a:r>
              <a:rPr lang="es-MX" dirty="0"/>
              <a:t> o Airbus.</a:t>
            </a:r>
          </a:p>
          <a:p>
            <a:r>
              <a:rPr lang="es-MX" dirty="0"/>
              <a:t>Aliteración o rima: nombres que son divertidos al pronunciarlos y que se fijan en la mente, tal como </a:t>
            </a:r>
            <a:r>
              <a:rPr lang="es-MX" dirty="0" err="1"/>
              <a:t>Reese´s</a:t>
            </a:r>
            <a:r>
              <a:rPr lang="es-MX" dirty="0"/>
              <a:t> </a:t>
            </a:r>
            <a:r>
              <a:rPr lang="es-MX" dirty="0" err="1"/>
              <a:t>Pieces</a:t>
            </a:r>
            <a:r>
              <a:rPr lang="es-MX" dirty="0"/>
              <a:t> o </a:t>
            </a:r>
            <a:r>
              <a:rPr lang="es-MX" dirty="0" err="1"/>
              <a:t>Dunkin´Donuts</a:t>
            </a:r>
            <a:r>
              <a:rPr lang="es-MX" dirty="0"/>
              <a:t>.</a:t>
            </a:r>
          </a:p>
          <a:p>
            <a:r>
              <a:rPr lang="es-MX" dirty="0"/>
              <a:t>Sugestivo: nombres que evocan una imagen pertinente viva, como Amazon o </a:t>
            </a:r>
            <a:r>
              <a:rPr lang="es-MX" dirty="0" err="1"/>
              <a:t>Crest</a:t>
            </a:r>
            <a:r>
              <a:rPr lang="es-MX" dirty="0"/>
              <a:t>.</a:t>
            </a:r>
          </a:p>
          <a:p>
            <a:r>
              <a:rPr lang="es-MX" dirty="0"/>
              <a:t>Neologismos: palabras totalmente hechas, como Wii o Kodak.</a:t>
            </a:r>
          </a:p>
        </p:txBody>
      </p:sp>
      <p:sp>
        <p:nvSpPr>
          <p:cNvPr id="4" name="Marcador de contenido 3"/>
          <p:cNvSpPr>
            <a:spLocks noGrp="1"/>
          </p:cNvSpPr>
          <p:nvPr>
            <p:ph sz="half" idx="2"/>
          </p:nvPr>
        </p:nvSpPr>
        <p:spPr/>
        <p:txBody>
          <a:bodyPr>
            <a:normAutofit fontScale="92500"/>
          </a:bodyPr>
          <a:lstStyle/>
          <a:p>
            <a:r>
              <a:rPr lang="es-MX" dirty="0"/>
              <a:t>Palabra extranjera: adopción de una palabra de otro idioma, tal como Volvo o Samsung.</a:t>
            </a:r>
          </a:p>
          <a:p>
            <a:r>
              <a:rPr lang="es-MX" dirty="0"/>
              <a:t>Nombres fundadores: el uso de nombres de personas reales, como Hewlett-Packard o Disney.</a:t>
            </a:r>
          </a:p>
          <a:p>
            <a:r>
              <a:rPr lang="es-MX" dirty="0"/>
              <a:t>Geografía: hay muchas marcas que utilizan nombres de regiones y de lugares muy conocidos, como es el caso de Cisco y </a:t>
            </a:r>
            <a:r>
              <a:rPr lang="es-MX" dirty="0" err="1"/>
              <a:t>Fuji</a:t>
            </a:r>
            <a:r>
              <a:rPr lang="es-MX" dirty="0"/>
              <a:t> Film.</a:t>
            </a:r>
          </a:p>
          <a:p>
            <a:r>
              <a:rPr lang="es-MX" dirty="0"/>
              <a:t>Personificación: muchas marcas adoptan sus nombres de mitos, como Nike, o provienen de las mentes de los ejecutivos de publicidad, como Betty </a:t>
            </a:r>
            <a:r>
              <a:rPr lang="es-MX" dirty="0" err="1"/>
              <a:t>Crocker</a:t>
            </a:r>
            <a:r>
              <a:rPr lang="es-MX" dirty="0"/>
              <a:t>.</a:t>
            </a:r>
          </a:p>
        </p:txBody>
      </p:sp>
      <p:sp>
        <p:nvSpPr>
          <p:cNvPr id="5" name="Marcador de número de diapositiva 4"/>
          <p:cNvSpPr>
            <a:spLocks noGrp="1"/>
          </p:cNvSpPr>
          <p:nvPr>
            <p:ph type="sldNum" sz="quarter" idx="12"/>
          </p:nvPr>
        </p:nvSpPr>
        <p:spPr/>
        <p:txBody>
          <a:bodyPr/>
          <a:lstStyle/>
          <a:p>
            <a:fld id="{752AF14E-B706-413A-8657-E4B751D5AFAE}" type="slidenum">
              <a:rPr lang="es-MX" smtClean="0"/>
              <a:t>3</a:t>
            </a:fld>
            <a:endParaRPr lang="es-MX"/>
          </a:p>
        </p:txBody>
      </p:sp>
    </p:spTree>
    <p:extLst>
      <p:ext uri="{BB962C8B-B14F-4D97-AF65-F5344CB8AC3E}">
        <p14:creationId xmlns:p14="http://schemas.microsoft.com/office/powerpoint/2010/main" val="1392950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dotDmnd">
          <a:fgClr>
            <a:schemeClr val="accent1"/>
          </a:fgClr>
          <a:bgClr>
            <a:schemeClr val="bg1"/>
          </a:bgClr>
        </a:patt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r"/>
            <a:r>
              <a:rPr lang="es-MX" sz="2700" b="1" dirty="0"/>
              <a:t>Las 10 marcas más valiosas del mundo en 2014</a:t>
            </a:r>
            <a:endParaRPr lang="es-MX" dirty="0"/>
          </a:p>
        </p:txBody>
      </p:sp>
      <p:sp>
        <p:nvSpPr>
          <p:cNvPr id="3" name="Subtítulo 2"/>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227304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sndAc>
          <p:stSnd>
            <p:snd r:embed="rId2" name="applause.wav"/>
          </p:stSnd>
        </p:sndAc>
      </p:transition>
    </mc:Choice>
    <mc:Fallback xmlns="">
      <p:transition spd="slow">
        <p:fade/>
        <p:sndAc>
          <p:stSnd>
            <p:snd r:embed="rId3" name="applause.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smtClean="0"/>
              <a:t>Listado de las 10 marcas </a:t>
            </a:r>
            <a:r>
              <a:rPr lang="es-MX" dirty="0" err="1" smtClean="0"/>
              <a:t>mÁs</a:t>
            </a:r>
            <a:r>
              <a:rPr lang="es-MX" dirty="0" smtClean="0"/>
              <a:t> valiosas</a:t>
            </a:r>
            <a:endParaRPr lang="es-MX" dirty="0"/>
          </a:p>
        </p:txBody>
      </p:sp>
      <p:sp>
        <p:nvSpPr>
          <p:cNvPr id="7" name="Marcador de texto 6"/>
          <p:cNvSpPr>
            <a:spLocks noGrp="1"/>
          </p:cNvSpPr>
          <p:nvPr>
            <p:ph type="body" sz="half" idx="2"/>
          </p:nvPr>
        </p:nvSpPr>
        <p:spPr/>
        <p:txBody>
          <a:bodyPr/>
          <a:lstStyle/>
          <a:p>
            <a:pPr algn="just"/>
            <a:r>
              <a:rPr lang="es-MX" dirty="0"/>
              <a:t>No es fácil crear una marca valiosa. Las empresas </a:t>
            </a:r>
            <a:r>
              <a:rPr lang="es-MX" dirty="0" smtClean="0"/>
              <a:t>del </a:t>
            </a:r>
            <a:r>
              <a:rPr lang="es-MX" dirty="0"/>
              <a:t>siguiente </a:t>
            </a:r>
            <a:r>
              <a:rPr lang="es-MX" dirty="0" smtClean="0"/>
              <a:t>listado, proveniente de </a:t>
            </a:r>
            <a:r>
              <a:rPr lang="es-MX" dirty="0"/>
              <a:t>un estudio de </a:t>
            </a:r>
            <a:r>
              <a:rPr lang="es-MX" dirty="0" err="1" smtClean="0"/>
              <a:t>Brandirectory</a:t>
            </a:r>
            <a:r>
              <a:rPr lang="es-MX" dirty="0" smtClean="0"/>
              <a:t>, </a:t>
            </a:r>
            <a:r>
              <a:rPr lang="es-MX" dirty="0"/>
              <a:t>se caracterizan por reunir ciertas características</a:t>
            </a:r>
            <a:r>
              <a:rPr lang="es-MX" dirty="0" smtClean="0"/>
              <a:t>:</a:t>
            </a:r>
          </a:p>
          <a:p>
            <a:pPr algn="just"/>
            <a:r>
              <a:rPr lang="es-MX" dirty="0"/>
              <a:t>C</a:t>
            </a:r>
            <a:r>
              <a:rPr lang="es-MX" dirty="0" smtClean="0"/>
              <a:t>onexión emocional</a:t>
            </a:r>
          </a:p>
          <a:p>
            <a:pPr algn="just"/>
            <a:r>
              <a:rPr lang="es-MX" dirty="0" smtClean="0"/>
              <a:t>Sustentabilidad</a:t>
            </a:r>
          </a:p>
          <a:p>
            <a:pPr algn="just"/>
            <a:r>
              <a:rPr lang="es-MX" dirty="0"/>
              <a:t>A</a:t>
            </a:r>
            <a:r>
              <a:rPr lang="es-MX" dirty="0" smtClean="0"/>
              <a:t>provechamiento financiero</a:t>
            </a:r>
          </a:p>
          <a:p>
            <a:pPr algn="just"/>
            <a:r>
              <a:rPr lang="es-MX" dirty="0"/>
              <a:t>L</a:t>
            </a:r>
            <a:r>
              <a:rPr lang="es-MX" dirty="0" smtClean="0"/>
              <a:t>ealtad </a:t>
            </a:r>
            <a:r>
              <a:rPr lang="es-MX" dirty="0"/>
              <a:t>de los </a:t>
            </a:r>
            <a:r>
              <a:rPr lang="es-MX" dirty="0" smtClean="0"/>
              <a:t>consumidores</a:t>
            </a:r>
            <a:endParaRPr lang="es-MX" dirty="0"/>
          </a:p>
        </p:txBody>
      </p:sp>
      <p:graphicFrame>
        <p:nvGraphicFramePr>
          <p:cNvPr id="10" name="Marcador de contenido 9"/>
          <p:cNvGraphicFramePr>
            <a:graphicFrameLocks noGrp="1"/>
          </p:cNvGraphicFramePr>
          <p:nvPr>
            <p:ph idx="1"/>
            <p:extLst>
              <p:ext uri="{D42A27DB-BD31-4B8C-83A1-F6EECF244321}">
                <p14:modId xmlns:p14="http://schemas.microsoft.com/office/powerpoint/2010/main" val="1811371337"/>
              </p:ext>
            </p:extLst>
          </p:nvPr>
        </p:nvGraphicFramePr>
        <p:xfrm>
          <a:off x="4075835" y="2048471"/>
          <a:ext cx="3799079" cy="1832372"/>
        </p:xfrm>
        <a:graphic>
          <a:graphicData uri="http://schemas.openxmlformats.org/drawingml/2006/table">
            <a:tbl>
              <a:tblPr firstRow="1" firstCol="1" bandRow="1">
                <a:tableStyleId>{6E25E649-3F16-4E02-A733-19D2CDBF48F0}</a:tableStyleId>
              </a:tblPr>
              <a:tblGrid>
                <a:gridCol w="963487">
                  <a:extLst>
                    <a:ext uri="{9D8B030D-6E8A-4147-A177-3AD203B41FA5}">
                      <a16:colId xmlns:a16="http://schemas.microsoft.com/office/drawing/2014/main" val="20000"/>
                    </a:ext>
                  </a:extLst>
                </a:gridCol>
                <a:gridCol w="571770">
                  <a:extLst>
                    <a:ext uri="{9D8B030D-6E8A-4147-A177-3AD203B41FA5}">
                      <a16:colId xmlns:a16="http://schemas.microsoft.com/office/drawing/2014/main" val="20001"/>
                    </a:ext>
                  </a:extLst>
                </a:gridCol>
                <a:gridCol w="880316">
                  <a:extLst>
                    <a:ext uri="{9D8B030D-6E8A-4147-A177-3AD203B41FA5}">
                      <a16:colId xmlns:a16="http://schemas.microsoft.com/office/drawing/2014/main" val="20002"/>
                    </a:ext>
                  </a:extLst>
                </a:gridCol>
                <a:gridCol w="472440">
                  <a:extLst>
                    <a:ext uri="{9D8B030D-6E8A-4147-A177-3AD203B41FA5}">
                      <a16:colId xmlns:a16="http://schemas.microsoft.com/office/drawing/2014/main" val="20003"/>
                    </a:ext>
                  </a:extLst>
                </a:gridCol>
                <a:gridCol w="911066">
                  <a:extLst>
                    <a:ext uri="{9D8B030D-6E8A-4147-A177-3AD203B41FA5}">
                      <a16:colId xmlns:a16="http://schemas.microsoft.com/office/drawing/2014/main" val="20004"/>
                    </a:ext>
                  </a:extLst>
                </a:gridCol>
              </a:tblGrid>
              <a:tr h="403622">
                <a:tc>
                  <a:txBody>
                    <a:bodyPr/>
                    <a:lstStyle/>
                    <a:p>
                      <a:pPr algn="ctr">
                        <a:lnSpc>
                          <a:spcPct val="107000"/>
                        </a:lnSpc>
                        <a:spcAft>
                          <a:spcPts val="0"/>
                        </a:spcAft>
                      </a:pPr>
                      <a:r>
                        <a:rPr lang="es-MX" sz="800" dirty="0" smtClean="0">
                          <a:effectLst/>
                        </a:rPr>
                        <a:t>Posición </a:t>
                      </a:r>
                      <a:r>
                        <a:rPr lang="es-MX" sz="800" dirty="0">
                          <a:effectLst/>
                        </a:rPr>
                        <a:t>2014</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smtClean="0">
                          <a:effectLst/>
                        </a:rPr>
                        <a:t>Posición </a:t>
                      </a:r>
                      <a:r>
                        <a:rPr lang="es-MX" sz="800" dirty="0">
                          <a:effectLst/>
                        </a:rPr>
                        <a:t>2013</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Marca</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País</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Valor en </a:t>
                      </a:r>
                      <a:r>
                        <a:rPr lang="es-MX" sz="800" dirty="0" smtClean="0">
                          <a:effectLst/>
                        </a:rPr>
                        <a:t>millones</a:t>
                      </a:r>
                      <a:endParaRPr lang="es-MX" sz="800" dirty="0">
                        <a:effectLst/>
                      </a:endParaRPr>
                    </a:p>
                    <a:p>
                      <a:pPr algn="ctr">
                        <a:lnSpc>
                          <a:spcPct val="107000"/>
                        </a:lnSpc>
                        <a:spcAft>
                          <a:spcPts val="0"/>
                        </a:spcAft>
                      </a:pPr>
                      <a:r>
                        <a:rPr lang="es-MX" sz="800" dirty="0">
                          <a:effectLst/>
                        </a:rPr>
                        <a:t>de USD</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142875">
                <a:tc>
                  <a:txBody>
                    <a:bodyPr/>
                    <a:lstStyle/>
                    <a:p>
                      <a:pPr algn="ctr">
                        <a:lnSpc>
                          <a:spcPct val="107000"/>
                        </a:lnSpc>
                        <a:spcAft>
                          <a:spcPts val="0"/>
                        </a:spcAft>
                      </a:pPr>
                      <a:r>
                        <a:rPr lang="es-MX" sz="800">
                          <a:effectLst/>
                        </a:rPr>
                        <a:t>1</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1</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Apple</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EEUU</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104,680</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142875">
                <a:tc>
                  <a:txBody>
                    <a:bodyPr/>
                    <a:lstStyle/>
                    <a:p>
                      <a:pPr algn="ctr">
                        <a:lnSpc>
                          <a:spcPct val="107000"/>
                        </a:lnSpc>
                        <a:spcAft>
                          <a:spcPts val="0"/>
                        </a:spcAft>
                      </a:pPr>
                      <a:r>
                        <a:rPr lang="es-MX" sz="800">
                          <a:effectLst/>
                        </a:rPr>
                        <a:t>2</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2</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Samsung Group</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smtClean="0">
                          <a:effectLst/>
                        </a:rPr>
                        <a:t>KOREA</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78,752</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142875">
                <a:tc>
                  <a:txBody>
                    <a:bodyPr/>
                    <a:lstStyle/>
                    <a:p>
                      <a:pPr algn="ctr">
                        <a:lnSpc>
                          <a:spcPct val="107000"/>
                        </a:lnSpc>
                        <a:spcAft>
                          <a:spcPts val="0"/>
                        </a:spcAft>
                      </a:pPr>
                      <a:r>
                        <a:rPr lang="es-MX" sz="800">
                          <a:effectLst/>
                        </a:rPr>
                        <a:t>3</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3</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Google</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EEUU</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68,620</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3"/>
                  </a:ext>
                </a:extLst>
              </a:tr>
              <a:tr h="142875">
                <a:tc>
                  <a:txBody>
                    <a:bodyPr/>
                    <a:lstStyle/>
                    <a:p>
                      <a:pPr algn="ctr">
                        <a:lnSpc>
                          <a:spcPct val="107000"/>
                        </a:lnSpc>
                        <a:spcAft>
                          <a:spcPts val="0"/>
                        </a:spcAft>
                      </a:pPr>
                      <a:r>
                        <a:rPr lang="es-MX" sz="800">
                          <a:effectLst/>
                        </a:rPr>
                        <a:t>4</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4</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Microsoft</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EEUU</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62,783</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4"/>
                  </a:ext>
                </a:extLst>
              </a:tr>
              <a:tr h="142875">
                <a:tc>
                  <a:txBody>
                    <a:bodyPr/>
                    <a:lstStyle/>
                    <a:p>
                      <a:pPr algn="ctr">
                        <a:lnSpc>
                          <a:spcPct val="107000"/>
                        </a:lnSpc>
                        <a:spcAft>
                          <a:spcPts val="0"/>
                        </a:spcAft>
                      </a:pPr>
                      <a:r>
                        <a:rPr lang="es-MX" sz="800">
                          <a:effectLst/>
                        </a:rPr>
                        <a:t>5</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10</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Verizon</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EEUU</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53,466</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5"/>
                  </a:ext>
                </a:extLst>
              </a:tr>
              <a:tr h="142875">
                <a:tc>
                  <a:txBody>
                    <a:bodyPr/>
                    <a:lstStyle/>
                    <a:p>
                      <a:pPr algn="ctr">
                        <a:lnSpc>
                          <a:spcPct val="107000"/>
                        </a:lnSpc>
                        <a:spcAft>
                          <a:spcPts val="0"/>
                        </a:spcAft>
                      </a:pPr>
                      <a:r>
                        <a:rPr lang="es-MX" sz="800" dirty="0">
                          <a:effectLst/>
                        </a:rPr>
                        <a:t>6</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7</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General Electric</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EEUU</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52,533</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6"/>
                  </a:ext>
                </a:extLst>
              </a:tr>
              <a:tr h="142875">
                <a:tc>
                  <a:txBody>
                    <a:bodyPr/>
                    <a:lstStyle/>
                    <a:p>
                      <a:pPr algn="ctr">
                        <a:lnSpc>
                          <a:spcPct val="107000"/>
                        </a:lnSpc>
                        <a:spcAft>
                          <a:spcPts val="0"/>
                        </a:spcAft>
                      </a:pPr>
                      <a:r>
                        <a:rPr lang="es-MX" sz="800">
                          <a:effectLst/>
                        </a:rPr>
                        <a:t>7</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11</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AT&amp;T</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EEUU</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45,410</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7"/>
                  </a:ext>
                </a:extLst>
              </a:tr>
              <a:tr h="142875">
                <a:tc>
                  <a:txBody>
                    <a:bodyPr/>
                    <a:lstStyle/>
                    <a:p>
                      <a:pPr algn="ctr">
                        <a:lnSpc>
                          <a:spcPct val="107000"/>
                        </a:lnSpc>
                        <a:spcAft>
                          <a:spcPts val="0"/>
                        </a:spcAft>
                      </a:pPr>
                      <a:r>
                        <a:rPr lang="es-MX" sz="800">
                          <a:effectLst/>
                        </a:rPr>
                        <a:t>8</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8</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Amazon.com</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EEUU</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tabLst>
                          <a:tab pos="538480" algn="ctr"/>
                        </a:tabLst>
                      </a:pPr>
                      <a:r>
                        <a:rPr lang="es-MX" sz="800" dirty="0">
                          <a:effectLst/>
                        </a:rPr>
                        <a:t>45,147</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8"/>
                  </a:ext>
                </a:extLst>
              </a:tr>
              <a:tr h="142875">
                <a:tc>
                  <a:txBody>
                    <a:bodyPr/>
                    <a:lstStyle/>
                    <a:p>
                      <a:pPr algn="ctr">
                        <a:lnSpc>
                          <a:spcPct val="107000"/>
                        </a:lnSpc>
                        <a:spcAft>
                          <a:spcPts val="0"/>
                        </a:spcAft>
                      </a:pPr>
                      <a:r>
                        <a:rPr lang="es-MX" sz="800">
                          <a:effectLst/>
                        </a:rPr>
                        <a:t>9</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5</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Walmart</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a:effectLst/>
                        </a:rPr>
                        <a:t>EEUU</a:t>
                      </a:r>
                      <a:endParaRPr lang="es-MX" sz="8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44,779</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9"/>
                  </a:ext>
                </a:extLst>
              </a:tr>
              <a:tr h="142875">
                <a:tc>
                  <a:txBody>
                    <a:bodyPr/>
                    <a:lstStyle/>
                    <a:p>
                      <a:pPr algn="ctr">
                        <a:lnSpc>
                          <a:spcPct val="107000"/>
                        </a:lnSpc>
                        <a:spcAft>
                          <a:spcPts val="0"/>
                        </a:spcAft>
                      </a:pPr>
                      <a:r>
                        <a:rPr lang="es-MX" sz="800" dirty="0">
                          <a:effectLst/>
                        </a:rPr>
                        <a:t>10</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6</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IBM</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EEUU</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tc>
                  <a:txBody>
                    <a:bodyPr/>
                    <a:lstStyle/>
                    <a:p>
                      <a:pPr algn="ctr">
                        <a:lnSpc>
                          <a:spcPct val="107000"/>
                        </a:lnSpc>
                        <a:spcAft>
                          <a:spcPts val="0"/>
                        </a:spcAft>
                      </a:pPr>
                      <a:r>
                        <a:rPr lang="es-MX" sz="800" dirty="0">
                          <a:effectLst/>
                        </a:rPr>
                        <a:t>41,513</a:t>
                      </a:r>
                      <a:endParaRPr lang="es-MX"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10"/>
                  </a:ext>
                </a:extLst>
              </a:tr>
            </a:tbl>
          </a:graphicData>
        </a:graphic>
      </p:graphicFrame>
      <p:sp>
        <p:nvSpPr>
          <p:cNvPr id="2" name="Marcador de número de diapositiva 1"/>
          <p:cNvSpPr>
            <a:spLocks noGrp="1"/>
          </p:cNvSpPr>
          <p:nvPr>
            <p:ph type="sldNum" sz="quarter" idx="12"/>
          </p:nvPr>
        </p:nvSpPr>
        <p:spPr/>
        <p:txBody>
          <a:bodyPr/>
          <a:lstStyle/>
          <a:p>
            <a:fld id="{752AF14E-B706-413A-8657-E4B751D5AFAE}" type="slidenum">
              <a:rPr lang="es-MX" smtClean="0"/>
              <a:t>5</a:t>
            </a:fld>
            <a:endParaRPr lang="es-MX"/>
          </a:p>
        </p:txBody>
      </p:sp>
    </p:spTree>
    <p:extLst>
      <p:ext uri="{BB962C8B-B14F-4D97-AF65-F5344CB8AC3E}">
        <p14:creationId xmlns:p14="http://schemas.microsoft.com/office/powerpoint/2010/main" val="3192126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300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par>
                          <p:cTn id="8" fill="hold">
                            <p:stCondLst>
                              <p:cond delay="5000"/>
                            </p:stCondLst>
                            <p:childTnLst>
                              <p:par>
                                <p:cTn id="9" presetID="6" presetClass="entr" presetSubtype="16" fill="hold" grpId="0" nodeType="afterEffect">
                                  <p:stCondLst>
                                    <p:cond delay="300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circle(in)">
                                      <p:cBhvr>
                                        <p:cTn id="11" dur="2000"/>
                                        <p:tgtEl>
                                          <p:spTgt spid="7">
                                            <p:txEl>
                                              <p:pRg st="1" end="1"/>
                                            </p:txEl>
                                          </p:spTgt>
                                        </p:tgtEl>
                                      </p:cBhvr>
                                    </p:animEffect>
                                  </p:childTnLst>
                                </p:cTn>
                              </p:par>
                            </p:childTnLst>
                          </p:cTn>
                        </p:par>
                        <p:par>
                          <p:cTn id="12" fill="hold">
                            <p:stCondLst>
                              <p:cond delay="10000"/>
                            </p:stCondLst>
                            <p:childTnLst>
                              <p:par>
                                <p:cTn id="13" presetID="6" presetClass="entr" presetSubtype="16" fill="hold" grpId="0" nodeType="afterEffect">
                                  <p:stCondLst>
                                    <p:cond delay="300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circle(in)">
                                      <p:cBhvr>
                                        <p:cTn id="15" dur="2000"/>
                                        <p:tgtEl>
                                          <p:spTgt spid="7">
                                            <p:txEl>
                                              <p:pRg st="3" end="3"/>
                                            </p:txEl>
                                          </p:spTgt>
                                        </p:tgtEl>
                                      </p:cBhvr>
                                    </p:animEffect>
                                  </p:childTnLst>
                                </p:cTn>
                              </p:par>
                            </p:childTnLst>
                          </p:cTn>
                        </p:par>
                        <p:par>
                          <p:cTn id="16" fill="hold">
                            <p:stCondLst>
                              <p:cond delay="15000"/>
                            </p:stCondLst>
                            <p:childTnLst>
                              <p:par>
                                <p:cTn id="17" presetID="6" presetClass="entr" presetSubtype="16" fill="hold" grpId="0" nodeType="afterEffect">
                                  <p:stCondLst>
                                    <p:cond delay="300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circle(in)">
                                      <p:cBhvr>
                                        <p:cTn id="19" dur="2000"/>
                                        <p:tgtEl>
                                          <p:spTgt spid="7">
                                            <p:txEl>
                                              <p:pRg st="4" end="4"/>
                                            </p:txEl>
                                          </p:spTgt>
                                        </p:tgtEl>
                                      </p:cBhvr>
                                    </p:animEffect>
                                  </p:childTnLst>
                                </p:cTn>
                              </p:par>
                            </p:childTnLst>
                          </p:cTn>
                        </p:par>
                        <p:par>
                          <p:cTn id="20" fill="hold">
                            <p:stCondLst>
                              <p:cond delay="20000"/>
                            </p:stCondLst>
                            <p:childTnLst>
                              <p:par>
                                <p:cTn id="21" presetID="6" presetClass="entr" presetSubtype="16" fill="hold" grpId="0" nodeType="afterEffect">
                                  <p:stCondLst>
                                    <p:cond delay="300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circle(in)">
                                      <p:cBhvr>
                                        <p:cTn id="23"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MX" dirty="0"/>
              <a:t>¿Cuál fue la posición </a:t>
            </a:r>
            <a:r>
              <a:rPr lang="es-MX" dirty="0" smtClean="0"/>
              <a:t>en 2013 </a:t>
            </a:r>
            <a:r>
              <a:rPr lang="es-MX" smtClean="0"/>
              <a:t>y en 2014</a:t>
            </a:r>
            <a:r>
              <a:rPr lang="es-MX" dirty="0"/>
              <a:t>?</a:t>
            </a:r>
          </a:p>
        </p:txBody>
      </p:sp>
      <p:sp>
        <p:nvSpPr>
          <p:cNvPr id="6" name="Marcador de contenido 5"/>
          <p:cNvSpPr>
            <a:spLocks noGrp="1"/>
          </p:cNvSpPr>
          <p:nvPr>
            <p:ph idx="1"/>
          </p:nvPr>
        </p:nvSpPr>
        <p:spPr/>
        <p:txBody>
          <a:bodyPr>
            <a:normAutofit/>
          </a:bodyPr>
          <a:lstStyle/>
          <a:p>
            <a:pPr lvl="1"/>
            <a:endParaRPr lang="es-MX" dirty="0"/>
          </a:p>
          <a:p>
            <a:pPr lvl="1"/>
            <a:endParaRPr lang="es-MX" dirty="0"/>
          </a:p>
        </p:txBody>
      </p:sp>
      <p:graphicFrame>
        <p:nvGraphicFramePr>
          <p:cNvPr id="2" name="Diagrama 1"/>
          <p:cNvGraphicFramePr/>
          <p:nvPr>
            <p:extLst>
              <p:ext uri="{D42A27DB-BD31-4B8C-83A1-F6EECF244321}">
                <p14:modId xmlns:p14="http://schemas.microsoft.com/office/powerpoint/2010/main" val="2907302440"/>
              </p:ext>
            </p:extLst>
          </p:nvPr>
        </p:nvGraphicFramePr>
        <p:xfrm>
          <a:off x="1524000" y="8255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p:cNvSpPr>
            <a:spLocks noGrp="1"/>
          </p:cNvSpPr>
          <p:nvPr>
            <p:ph type="sldNum" sz="quarter" idx="12"/>
          </p:nvPr>
        </p:nvSpPr>
        <p:spPr/>
        <p:txBody>
          <a:bodyPr/>
          <a:lstStyle/>
          <a:p>
            <a:fld id="{752AF14E-B706-413A-8657-E4B751D5AFAE}" type="slidenum">
              <a:rPr lang="es-MX" smtClean="0"/>
              <a:t>6</a:t>
            </a:fld>
            <a:endParaRPr lang="es-MX"/>
          </a:p>
        </p:txBody>
      </p:sp>
    </p:spTree>
    <p:extLst>
      <p:ext uri="{BB962C8B-B14F-4D97-AF65-F5344CB8AC3E}">
        <p14:creationId xmlns:p14="http://schemas.microsoft.com/office/powerpoint/2010/main" val="1263153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0" i="0" u="none" strike="noStrike" baseline="0" smtClean="0">
                <a:solidFill>
                  <a:prstClr val="black"/>
                </a:solidFill>
                <a:latin typeface="Times New Roman" panose="02020603050405020304" pitchFamily="18" charset="0"/>
              </a:rPr>
              <a:t>Los 10 productos de Apple más famosos</a:t>
            </a:r>
          </a:p>
        </p:txBody>
      </p:sp>
      <p:pic>
        <p:nvPicPr>
          <p:cNvPr id="5" name="10 productos de Apple mas famosos">
            <a:hlinkClick r:id="" action="ppaction://media"/>
          </p:cNvPr>
          <p:cNvPicPr>
            <a:picLocks noGrp="1" noChangeAspect="1"/>
          </p:cNvPicPr>
          <p:nvPr>
            <p:ph idx="1"/>
            <a:videoFile r:link="rId1"/>
            <p:extLst>
              <p:ext uri="{DAA4B4D4-6D71-4841-9C94-3DE7FCFB9230}">
                <p14:media xmlns:p14="http://schemas.microsoft.com/office/powerpoint/2010/main" r:embed="rId2">
                  <p14:trim st="14000" end="5030"/>
                </p14:media>
              </p:ext>
            </p:extLst>
          </p:nvPr>
        </p:nvPicPr>
        <p:blipFill>
          <a:blip r:embed="rId4"/>
          <a:stretch>
            <a:fillRect/>
          </a:stretch>
        </p:blipFill>
        <p:spPr>
          <a:xfrm>
            <a:off x="1576388" y="1800225"/>
            <a:ext cx="4311650" cy="3233738"/>
          </a:xfrm>
        </p:spPr>
      </p:pic>
      <p:sp>
        <p:nvSpPr>
          <p:cNvPr id="6" name="Marcador de número de diapositiva 5"/>
          <p:cNvSpPr>
            <a:spLocks noGrp="1"/>
          </p:cNvSpPr>
          <p:nvPr>
            <p:ph type="sldNum" sz="quarter" idx="12"/>
          </p:nvPr>
        </p:nvSpPr>
        <p:spPr/>
        <p:txBody>
          <a:bodyPr/>
          <a:lstStyle/>
          <a:p>
            <a:fld id="{752AF14E-B706-413A-8657-E4B751D5AFAE}" type="slidenum">
              <a:rPr lang="es-MX" smtClean="0"/>
              <a:t>7</a:t>
            </a:fld>
            <a:endParaRPr lang="es-MX"/>
          </a:p>
        </p:txBody>
      </p:sp>
    </p:spTree>
    <p:extLst>
      <p:ext uri="{BB962C8B-B14F-4D97-AF65-F5344CB8AC3E}">
        <p14:creationId xmlns:p14="http://schemas.microsoft.com/office/powerpoint/2010/main" val="2428923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cTn>
                <p:tgtEl>
                  <p:spTgt spid="5"/>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0" i="0" u="none" strike="noStrike" baseline="0" smtClean="0">
                <a:solidFill>
                  <a:prstClr val="black"/>
                </a:solidFill>
                <a:latin typeface="Times New Roman" panose="02020603050405020304" pitchFamily="18" charset="0"/>
              </a:rPr>
              <a:t>Apple</a:t>
            </a:r>
          </a:p>
        </p:txBody>
      </p:sp>
      <p:sp>
        <p:nvSpPr>
          <p:cNvPr id="3" name="Marcador de texto 2"/>
          <p:cNvSpPr>
            <a:spLocks noGrp="1"/>
          </p:cNvSpPr>
          <p:nvPr>
            <p:ph sz="half" idx="1"/>
          </p:nvPr>
        </p:nvSpPr>
        <p:spPr/>
        <p:txBody>
          <a:bodyPr>
            <a:normAutofit lnSpcReduction="10000"/>
          </a:bodyPr>
          <a:lstStyle/>
          <a:p>
            <a:pPr marL="0" indent="0">
              <a:buNone/>
            </a:pPr>
            <a:r>
              <a:rPr lang="es-MX" b="0" i="0" u="none" strike="noStrike" baseline="0" dirty="0" smtClean="0">
                <a:solidFill>
                  <a:prstClr val="black"/>
                </a:solidFill>
                <a:latin typeface="Times New Roman" panose="02020603050405020304" pitchFamily="18" charset="0"/>
              </a:rPr>
              <a:t>La empresa emblemática de tecnología conocida por el iPhone y otros productos con estilo y fácil de usar está de regreso en el primer lugar de la lista de este año, por séptimo año consecutivo.</a:t>
            </a:r>
          </a:p>
          <a:p>
            <a:pPr marL="0" indent="0">
              <a:buNone/>
            </a:pPr>
            <a:r>
              <a:rPr lang="es-MX" b="0" i="0" u="none" strike="noStrike" baseline="0" dirty="0" smtClean="0">
                <a:solidFill>
                  <a:prstClr val="black"/>
                </a:solidFill>
                <a:latin typeface="Times New Roman" panose="02020603050405020304" pitchFamily="18" charset="0"/>
              </a:rPr>
              <a:t>Apple, la marca más valiosa del planeta según </a:t>
            </a:r>
            <a:r>
              <a:rPr lang="es-MX" b="0" i="0" u="none" strike="noStrike" baseline="0" dirty="0" err="1" smtClean="0">
                <a:solidFill>
                  <a:prstClr val="black"/>
                </a:solidFill>
                <a:latin typeface="Times New Roman" panose="02020603050405020304" pitchFamily="18" charset="0"/>
              </a:rPr>
              <a:t>Interbrand</a:t>
            </a:r>
            <a:r>
              <a:rPr lang="es-MX" b="0" i="0" u="none" strike="noStrike" baseline="0" dirty="0" smtClean="0">
                <a:solidFill>
                  <a:prstClr val="black"/>
                </a:solidFill>
                <a:latin typeface="Times New Roman" panose="02020603050405020304" pitchFamily="18" charset="0"/>
              </a:rPr>
              <a:t>, llegó a 171 billones de dólares en ingresos en el año fiscal 2013, un buen flujo de dinero.</a:t>
            </a:r>
          </a:p>
          <a:p>
            <a:pPr marL="0" indent="0">
              <a:buNone/>
            </a:pPr>
            <a:r>
              <a:rPr lang="es-MX" b="0" i="0" u="none" strike="noStrike" baseline="0" dirty="0" smtClean="0">
                <a:solidFill>
                  <a:prstClr val="black"/>
                </a:solidFill>
                <a:latin typeface="Times New Roman" panose="02020603050405020304" pitchFamily="18" charset="0"/>
              </a:rPr>
              <a:t>La apuesta está sobre los </a:t>
            </a:r>
            <a:r>
              <a:rPr lang="es-MX" b="0" i="0" u="none" strike="noStrike" baseline="0" dirty="0" err="1" smtClean="0">
                <a:solidFill>
                  <a:prstClr val="black"/>
                </a:solidFill>
                <a:latin typeface="Times New Roman" panose="02020603050405020304" pitchFamily="18" charset="0"/>
              </a:rPr>
              <a:t>Smartwatch</a:t>
            </a:r>
            <a:r>
              <a:rPr lang="es-MX" b="0" i="0" u="none" strike="noStrike" baseline="0" dirty="0" smtClean="0">
                <a:solidFill>
                  <a:prstClr val="black"/>
                </a:solidFill>
                <a:latin typeface="Times New Roman" panose="02020603050405020304" pitchFamily="18" charset="0"/>
              </a:rPr>
              <a:t> o Apple TV, pero la empresa empieza a dirigir su atención a los coches y los dispositivos médicos.</a:t>
            </a:r>
          </a:p>
          <a:p>
            <a:pPr marL="0" indent="0">
              <a:buNone/>
            </a:pPr>
            <a:r>
              <a:rPr lang="es-MX" b="0" i="0" u="none" strike="noStrike" baseline="0" dirty="0" smtClean="0">
                <a:solidFill>
                  <a:prstClr val="black"/>
                </a:solidFill>
                <a:latin typeface="Times New Roman" panose="02020603050405020304" pitchFamily="18" charset="0"/>
              </a:rPr>
              <a:t>En 2013 Apple informó las ventas siguientes en millones de unidades</a:t>
            </a:r>
          </a:p>
        </p:txBody>
      </p:sp>
      <p:graphicFrame>
        <p:nvGraphicFramePr>
          <p:cNvPr id="8" name="Marcador de contenido 7"/>
          <p:cNvGraphicFramePr>
            <a:graphicFrameLocks noGrp="1"/>
          </p:cNvGraphicFramePr>
          <p:nvPr>
            <p:ph sz="half" idx="2"/>
            <p:extLst>
              <p:ext uri="{D42A27DB-BD31-4B8C-83A1-F6EECF244321}">
                <p14:modId xmlns:p14="http://schemas.microsoft.com/office/powerpoint/2010/main" val="2288974890"/>
              </p:ext>
            </p:extLst>
          </p:nvPr>
        </p:nvGraphicFramePr>
        <p:xfrm>
          <a:off x="3817938" y="1800225"/>
          <a:ext cx="3136900" cy="3233738"/>
        </p:xfrm>
        <a:graphic>
          <a:graphicData uri="http://schemas.openxmlformats.org/drawingml/2006/chart">
            <c:chart xmlns:c="http://schemas.openxmlformats.org/drawingml/2006/chart" xmlns:r="http://schemas.openxmlformats.org/officeDocument/2006/relationships" r:id="rId2"/>
          </a:graphicData>
        </a:graphic>
      </p:graphicFrame>
      <p:sp>
        <p:nvSpPr>
          <p:cNvPr id="9" name="Marcador de número de diapositiva 8"/>
          <p:cNvSpPr>
            <a:spLocks noGrp="1"/>
          </p:cNvSpPr>
          <p:nvPr>
            <p:ph type="sldNum" sz="quarter" idx="12"/>
          </p:nvPr>
        </p:nvSpPr>
        <p:spPr/>
        <p:txBody>
          <a:bodyPr/>
          <a:lstStyle/>
          <a:p>
            <a:fld id="{752AF14E-B706-413A-8657-E4B751D5AFAE}" type="slidenum">
              <a:rPr lang="es-MX" smtClean="0"/>
              <a:t>8</a:t>
            </a:fld>
            <a:endParaRPr lang="es-MX"/>
          </a:p>
        </p:txBody>
      </p:sp>
    </p:spTree>
    <p:extLst>
      <p:ext uri="{BB962C8B-B14F-4D97-AF65-F5344CB8AC3E}">
        <p14:creationId xmlns:p14="http://schemas.microsoft.com/office/powerpoint/2010/main" val="842477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TotalTime>
  <Words>669</Words>
  <Application>Microsoft Office PowerPoint</Application>
  <PresentationFormat>Presentación en pantalla (16:10)</PresentationFormat>
  <Paragraphs>112</Paragraphs>
  <Slides>8</Slides>
  <Notes>2</Notes>
  <HiddenSlides>1</HiddenSlides>
  <MMClips>1</MMClips>
  <ScaleCrop>false</ScaleCrop>
  <HeadingPairs>
    <vt:vector size="8" baseType="variant">
      <vt:variant>
        <vt:lpstr>Fuentes usadas</vt:lpstr>
      </vt:variant>
      <vt:variant>
        <vt:i4>6</vt:i4>
      </vt:variant>
      <vt:variant>
        <vt:lpstr>Tema</vt:lpstr>
      </vt:variant>
      <vt:variant>
        <vt:i4>1</vt:i4>
      </vt:variant>
      <vt:variant>
        <vt:lpstr>Títulos de diapositiva</vt:lpstr>
      </vt:variant>
      <vt:variant>
        <vt:i4>8</vt:i4>
      </vt:variant>
      <vt:variant>
        <vt:lpstr>Presentaciones personalizadas</vt:lpstr>
      </vt:variant>
      <vt:variant>
        <vt:i4>1</vt:i4>
      </vt:variant>
    </vt:vector>
  </HeadingPairs>
  <TitlesOfParts>
    <vt:vector size="16" baseType="lpstr">
      <vt:lpstr>Arial</vt:lpstr>
      <vt:lpstr>Calibri</vt:lpstr>
      <vt:lpstr>Times New Roman</vt:lpstr>
      <vt:lpstr>Trebuchet MS</vt:lpstr>
      <vt:lpstr>Wingdings</vt:lpstr>
      <vt:lpstr>Wingdings 3</vt:lpstr>
      <vt:lpstr>Faceta</vt:lpstr>
      <vt:lpstr>¿Qué es una marca?</vt:lpstr>
      <vt:lpstr>Definición de marca</vt:lpstr>
      <vt:lpstr>De donde han surgido las marcas</vt:lpstr>
      <vt:lpstr>Las 10 marcas más valiosas del mundo en 2014</vt:lpstr>
      <vt:lpstr>Listado de las 10 marcas mÁs valiosas</vt:lpstr>
      <vt:lpstr>¿Cuál fue la posición en 2013 y en 2014?</vt:lpstr>
      <vt:lpstr>Los 10 productos de Apple más famosos</vt:lpstr>
      <vt:lpstr>Apple</vt:lpstr>
      <vt:lpstr>Presentación personalizada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Alumno</dc:creator>
  <cp:lastModifiedBy>Usuario de Windows</cp:lastModifiedBy>
  <cp:revision>24</cp:revision>
  <dcterms:created xsi:type="dcterms:W3CDTF">2021-09-24T18:51:21Z</dcterms:created>
  <dcterms:modified xsi:type="dcterms:W3CDTF">2021-09-30T02:18:42Z</dcterms:modified>
</cp:coreProperties>
</file>