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cion" id="{BC4575D7-B6EB-411A-9B7B-9D8AAEBA11D3}">
          <p14:sldIdLst>
            <p14:sldId id="256"/>
            <p14:sldId id="257"/>
          </p14:sldIdLst>
        </p14:section>
        <p14:section name="Detalles" id="{22CB6A9C-7465-4508-A8F8-CA360011BB5C}">
          <p14:sldIdLst>
            <p14:sldId id="260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Mc+9nsluX4q1Fv0N4c3WyfGxW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9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SV"/>
              <a:t>Costo del combustible </a:t>
            </a:r>
          </a:p>
          <a:p>
            <a:pPr>
              <a:defRPr/>
            </a:pPr>
            <a:r>
              <a:rPr lang="es-SV"/>
              <a:t>Por tipo de vehículo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Con motor de gasolina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Costo del combustible total</c:v>
                </c:pt>
              </c:strCache>
            </c:strRef>
          </c:cat>
          <c:val>
            <c:numRef>
              <c:f>Hoja1!$B$2</c:f>
              <c:numCache>
                <c:formatCode>"$"#,##0_);[Red]\("$"#,##0\)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6-45A7-AD14-19D0FADE071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Con motor diésel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Costo del combustible total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A6-45A7-AD14-19D0FADE071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Eléctrico híbrido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Costo del combustible total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A6-45A7-AD14-19D0FADE071E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Eléctrico que se recarga mediante enchufe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4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Costo del combustible total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A6-45A7-AD14-19D0FADE071E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Completamente híbrido</c:v>
                </c:pt>
              </c:strCache>
            </c:strRef>
          </c:tx>
          <c:spPr>
            <a:solidFill>
              <a:schemeClr val="accent5">
                <a:alpha val="88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5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Costo del combustible total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8-41A4-9F95-99647115A8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326788480"/>
        <c:axId val="326786912"/>
        <c:axId val="0"/>
      </c:bar3DChart>
      <c:catAx>
        <c:axId val="3267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786912"/>
        <c:crosses val="autoZero"/>
        <c:auto val="1"/>
        <c:lblAlgn val="ctr"/>
        <c:lblOffset val="100"/>
        <c:noMultiLvlLbl val="0"/>
      </c:catAx>
      <c:valAx>
        <c:axId val="326786912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32678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5:56:19.362" idx="1">
    <p:pos x="4383" y="821"/>
    <p:text>¿Otras Desventajas?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6:23:50.254" idx="2">
    <p:pos x="10" y="10"/>
    <p:text>Profa, no pude configurar la parte de animaciones y presentacion porque si lo hacia, me ralentizaba la compu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4F372-03D1-4FB1-A7E7-48B76288AAAB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F546FE5-3897-4A44-8B03-84DE6D51293C}">
      <dgm:prSet/>
      <dgm:spPr/>
      <dgm:t>
        <a:bodyPr/>
        <a:lstStyle/>
        <a:p>
          <a:pPr rtl="0"/>
          <a:r>
            <a:rPr lang="es-SV" b="0" i="0" baseline="0" smtClean="0"/>
            <a:t>Vehículo convencionales con motor</a:t>
          </a:r>
          <a:endParaRPr lang="es-MX"/>
        </a:p>
      </dgm:t>
    </dgm:pt>
    <dgm:pt modelId="{B44B97B4-B53F-489B-8E20-FBB619C6E5FC}" type="parTrans" cxnId="{C341BA17-13B8-41F4-BF8F-CD43AFC2651E}">
      <dgm:prSet/>
      <dgm:spPr/>
      <dgm:t>
        <a:bodyPr/>
        <a:lstStyle/>
        <a:p>
          <a:endParaRPr lang="es-ES"/>
        </a:p>
      </dgm:t>
    </dgm:pt>
    <dgm:pt modelId="{9F0FCAAB-6F2A-482C-9814-4DF9E7DB520D}" type="sibTrans" cxnId="{C341BA17-13B8-41F4-BF8F-CD43AFC2651E}">
      <dgm:prSet/>
      <dgm:spPr/>
      <dgm:t>
        <a:bodyPr/>
        <a:lstStyle/>
        <a:p>
          <a:endParaRPr lang="es-ES"/>
        </a:p>
      </dgm:t>
    </dgm:pt>
    <dgm:pt modelId="{523A2303-8186-4CC6-B0B6-552682E9DAB4}">
      <dgm:prSet/>
      <dgm:spPr/>
      <dgm:t>
        <a:bodyPr/>
        <a:lstStyle/>
        <a:p>
          <a:pPr rtl="0"/>
          <a:r>
            <a:rPr lang="es-SV" b="0" i="0" baseline="0" dirty="0" smtClean="0"/>
            <a:t>Alfa Romeo : </a:t>
          </a:r>
          <a:r>
            <a:rPr lang="es-SV" b="0" i="0" baseline="0" dirty="0" err="1" smtClean="0"/>
            <a:t>Familiare</a:t>
          </a:r>
          <a:r>
            <a:rPr lang="es-SV" b="0" i="0" baseline="0" dirty="0" smtClean="0"/>
            <a:t>, </a:t>
          </a:r>
          <a:r>
            <a:rPr lang="es-SV" b="0" i="0" baseline="0" dirty="0" err="1" smtClean="0"/>
            <a:t>Sportwagon</a:t>
          </a:r>
          <a:endParaRPr lang="es-MX" dirty="0"/>
        </a:p>
      </dgm:t>
    </dgm:pt>
    <dgm:pt modelId="{A9A963A4-078D-4AA9-A541-397F10F13372}" type="parTrans" cxnId="{83C17FB1-6EA5-4FF5-869B-B84CF2130C8F}">
      <dgm:prSet/>
      <dgm:spPr/>
      <dgm:t>
        <a:bodyPr/>
        <a:lstStyle/>
        <a:p>
          <a:endParaRPr lang="es-ES"/>
        </a:p>
      </dgm:t>
    </dgm:pt>
    <dgm:pt modelId="{1A65064C-C7A9-4134-8729-9ABAED8B8C54}" type="sibTrans" cxnId="{83C17FB1-6EA5-4FF5-869B-B84CF2130C8F}">
      <dgm:prSet/>
      <dgm:spPr/>
      <dgm:t>
        <a:bodyPr/>
        <a:lstStyle/>
        <a:p>
          <a:endParaRPr lang="es-ES"/>
        </a:p>
      </dgm:t>
    </dgm:pt>
    <dgm:pt modelId="{7014B3F6-4A68-474A-A4AE-7D341D4C6AC0}">
      <dgm:prSet/>
      <dgm:spPr/>
      <dgm:t>
        <a:bodyPr/>
        <a:lstStyle/>
        <a:p>
          <a:pPr rtl="0"/>
          <a:r>
            <a:rPr lang="en-US" b="0" i="0" baseline="0" smtClean="0"/>
            <a:t>Chrysler : Wagon, Station-wagon, Touring, Town &amp; Country, Nomad</a:t>
          </a:r>
          <a:endParaRPr lang="es-MX"/>
        </a:p>
      </dgm:t>
    </dgm:pt>
    <dgm:pt modelId="{97C6F725-4A94-45CC-90EF-FF220F49503D}" type="parTrans" cxnId="{7FFAA444-6211-4C71-8866-886041B213A9}">
      <dgm:prSet/>
      <dgm:spPr/>
      <dgm:t>
        <a:bodyPr/>
        <a:lstStyle/>
        <a:p>
          <a:endParaRPr lang="es-ES"/>
        </a:p>
      </dgm:t>
    </dgm:pt>
    <dgm:pt modelId="{A02A357B-1CAE-47A6-9EFC-4FE316CE33A8}" type="sibTrans" cxnId="{7FFAA444-6211-4C71-8866-886041B213A9}">
      <dgm:prSet/>
      <dgm:spPr/>
      <dgm:t>
        <a:bodyPr/>
        <a:lstStyle/>
        <a:p>
          <a:endParaRPr lang="es-ES"/>
        </a:p>
      </dgm:t>
    </dgm:pt>
    <dgm:pt modelId="{AD4564B7-2AAE-49D8-857B-98670ACADCED}">
      <dgm:prSet/>
      <dgm:spPr/>
      <dgm:t>
        <a:bodyPr/>
        <a:lstStyle/>
        <a:p>
          <a:pPr rtl="0"/>
          <a:r>
            <a:rPr lang="es-SV" b="0" i="0" baseline="0" smtClean="0"/>
            <a:t>Precios $10,000</a:t>
          </a:r>
          <a:endParaRPr lang="es-MX"/>
        </a:p>
      </dgm:t>
    </dgm:pt>
    <dgm:pt modelId="{2EC06297-4757-4463-AC67-E00B56228ECE}" type="parTrans" cxnId="{1B6EEEC8-2958-4F79-AEC9-AD3E72FDCB27}">
      <dgm:prSet/>
      <dgm:spPr/>
      <dgm:t>
        <a:bodyPr/>
        <a:lstStyle/>
        <a:p>
          <a:endParaRPr lang="es-ES"/>
        </a:p>
      </dgm:t>
    </dgm:pt>
    <dgm:pt modelId="{21249787-DD38-4D51-B14F-CF0AE78F66B8}" type="sibTrans" cxnId="{1B6EEEC8-2958-4F79-AEC9-AD3E72FDCB27}">
      <dgm:prSet/>
      <dgm:spPr/>
      <dgm:t>
        <a:bodyPr/>
        <a:lstStyle/>
        <a:p>
          <a:endParaRPr lang="es-ES"/>
        </a:p>
      </dgm:t>
    </dgm:pt>
    <dgm:pt modelId="{1296AD0C-6DD0-42D0-82BA-4B9084E0885F}">
      <dgm:prSet/>
      <dgm:spPr/>
      <dgm:t>
        <a:bodyPr/>
        <a:lstStyle/>
        <a:p>
          <a:pPr rtl="0"/>
          <a:r>
            <a:rPr lang="es-SV" b="0" i="0" baseline="0" smtClean="0"/>
            <a:t>Vehículo Deportxivo diseñado para poder circular a altas velocidades. </a:t>
          </a:r>
          <a:endParaRPr lang="es-MX"/>
        </a:p>
      </dgm:t>
    </dgm:pt>
    <dgm:pt modelId="{91422CC8-63B3-4715-B8B6-5BDBBF477D4D}" type="parTrans" cxnId="{3CCAE074-11A5-4F72-8977-C96AF4AC0AA2}">
      <dgm:prSet/>
      <dgm:spPr/>
      <dgm:t>
        <a:bodyPr/>
        <a:lstStyle/>
        <a:p>
          <a:endParaRPr lang="es-ES"/>
        </a:p>
      </dgm:t>
    </dgm:pt>
    <dgm:pt modelId="{26F20047-6795-4553-B541-4B88EF9FB562}" type="sibTrans" cxnId="{3CCAE074-11A5-4F72-8977-C96AF4AC0AA2}">
      <dgm:prSet/>
      <dgm:spPr/>
      <dgm:t>
        <a:bodyPr/>
        <a:lstStyle/>
        <a:p>
          <a:endParaRPr lang="es-ES"/>
        </a:p>
      </dgm:t>
    </dgm:pt>
    <dgm:pt modelId="{076F08EC-0276-426D-9343-2A86CA4D1559}">
      <dgm:prSet/>
      <dgm:spPr/>
      <dgm:t>
        <a:bodyPr/>
        <a:lstStyle/>
        <a:p>
          <a:pPr rtl="0"/>
          <a:r>
            <a:rPr lang="es-SV" b="0" i="0" baseline="0" smtClean="0"/>
            <a:t>Alfa Romeo : Familiare, Sportwagon</a:t>
          </a:r>
          <a:endParaRPr lang="es-MX"/>
        </a:p>
      </dgm:t>
    </dgm:pt>
    <dgm:pt modelId="{DE563CDD-F04F-46AC-9E4A-4AFC6257ACEA}" type="parTrans" cxnId="{99B52166-3711-4FC0-8F71-96B94705416E}">
      <dgm:prSet/>
      <dgm:spPr/>
      <dgm:t>
        <a:bodyPr/>
        <a:lstStyle/>
        <a:p>
          <a:endParaRPr lang="es-ES"/>
        </a:p>
      </dgm:t>
    </dgm:pt>
    <dgm:pt modelId="{1A0CF678-40DF-4026-A480-77FDD8EA9430}" type="sibTrans" cxnId="{99B52166-3711-4FC0-8F71-96B94705416E}">
      <dgm:prSet/>
      <dgm:spPr/>
      <dgm:t>
        <a:bodyPr/>
        <a:lstStyle/>
        <a:p>
          <a:endParaRPr lang="es-ES"/>
        </a:p>
      </dgm:t>
    </dgm:pt>
    <dgm:pt modelId="{1857B735-A7E3-4E36-AC3A-7E6D086EBD60}">
      <dgm:prSet/>
      <dgm:spPr/>
      <dgm:t>
        <a:bodyPr/>
        <a:lstStyle/>
        <a:p>
          <a:pPr rtl="0"/>
          <a:r>
            <a:rPr lang="en-US" b="0" i="0" baseline="0" smtClean="0"/>
            <a:t>Chrysler : Wagon, Station-wagon, Touring, Town &amp; Country, Nomad</a:t>
          </a:r>
          <a:endParaRPr lang="es-MX"/>
        </a:p>
      </dgm:t>
    </dgm:pt>
    <dgm:pt modelId="{1AFBABFE-693B-478A-BF1F-A346C6B2635F}" type="parTrans" cxnId="{88BB0C0B-2144-4581-B167-E48A3D2469ED}">
      <dgm:prSet/>
      <dgm:spPr/>
      <dgm:t>
        <a:bodyPr/>
        <a:lstStyle/>
        <a:p>
          <a:endParaRPr lang="es-ES"/>
        </a:p>
      </dgm:t>
    </dgm:pt>
    <dgm:pt modelId="{C6DFBBAB-1EAC-409A-95B0-A1D3252FD978}" type="sibTrans" cxnId="{88BB0C0B-2144-4581-B167-E48A3D2469ED}">
      <dgm:prSet/>
      <dgm:spPr/>
      <dgm:t>
        <a:bodyPr/>
        <a:lstStyle/>
        <a:p>
          <a:endParaRPr lang="es-ES"/>
        </a:p>
      </dgm:t>
    </dgm:pt>
    <dgm:pt modelId="{BC6F8D0C-E703-4BC2-B309-90B36714FDBF}">
      <dgm:prSet/>
      <dgm:spPr/>
      <dgm:t>
        <a:bodyPr/>
        <a:lstStyle/>
        <a:p>
          <a:pPr rtl="0"/>
          <a:r>
            <a:rPr lang="es-SV" b="0" i="0" baseline="0" smtClean="0"/>
            <a:t>Precios $10,000</a:t>
          </a:r>
          <a:endParaRPr lang="es-MX"/>
        </a:p>
      </dgm:t>
    </dgm:pt>
    <dgm:pt modelId="{F889DBF4-9646-487F-8B58-A2D6019B42EA}" type="parTrans" cxnId="{F33D32D5-620A-41CA-9EA3-1C20B2A12F3D}">
      <dgm:prSet/>
      <dgm:spPr/>
      <dgm:t>
        <a:bodyPr/>
        <a:lstStyle/>
        <a:p>
          <a:endParaRPr lang="es-ES"/>
        </a:p>
      </dgm:t>
    </dgm:pt>
    <dgm:pt modelId="{5EAA6ABA-5A70-471B-9DEE-D2276F06D60F}" type="sibTrans" cxnId="{F33D32D5-620A-41CA-9EA3-1C20B2A12F3D}">
      <dgm:prSet/>
      <dgm:spPr/>
      <dgm:t>
        <a:bodyPr/>
        <a:lstStyle/>
        <a:p>
          <a:endParaRPr lang="es-ES"/>
        </a:p>
      </dgm:t>
    </dgm:pt>
    <dgm:pt modelId="{81F40B56-BE4E-47B2-ACD8-AED13FFDC893}">
      <dgm:prSet/>
      <dgm:spPr/>
      <dgm:t>
        <a:bodyPr/>
        <a:lstStyle/>
        <a:p>
          <a:pPr rtl="0"/>
          <a:r>
            <a:rPr lang="es-MX" b="0" i="0" baseline="0" smtClean="0"/>
            <a:t>Vehículo Familiar, carrocería utilizada en automóviles de turismo</a:t>
          </a:r>
          <a:endParaRPr lang="es-MX"/>
        </a:p>
      </dgm:t>
    </dgm:pt>
    <dgm:pt modelId="{23AA68F4-3774-429A-B928-2854A9069229}" type="parTrans" cxnId="{39C6FFBC-04B0-4B8B-B78B-FE5D2E3D2B26}">
      <dgm:prSet/>
      <dgm:spPr/>
      <dgm:t>
        <a:bodyPr/>
        <a:lstStyle/>
        <a:p>
          <a:endParaRPr lang="es-ES"/>
        </a:p>
      </dgm:t>
    </dgm:pt>
    <dgm:pt modelId="{0FA02E3A-A97C-470B-98B7-D624607C19AB}" type="sibTrans" cxnId="{39C6FFBC-04B0-4B8B-B78B-FE5D2E3D2B26}">
      <dgm:prSet/>
      <dgm:spPr/>
      <dgm:t>
        <a:bodyPr/>
        <a:lstStyle/>
        <a:p>
          <a:endParaRPr lang="es-ES"/>
        </a:p>
      </dgm:t>
    </dgm:pt>
    <dgm:pt modelId="{8402D9CF-60A5-4933-AA25-46BF4F890CC2}">
      <dgm:prSet/>
      <dgm:spPr/>
      <dgm:t>
        <a:bodyPr/>
        <a:lstStyle/>
        <a:p>
          <a:pPr rtl="0"/>
          <a:r>
            <a:rPr lang="es-SV" b="0" i="0" baseline="0" smtClean="0"/>
            <a:t>Alfa Romeo : Familiare, Sportwagon</a:t>
          </a:r>
          <a:endParaRPr lang="es-MX"/>
        </a:p>
      </dgm:t>
    </dgm:pt>
    <dgm:pt modelId="{C4862974-E80E-4A4B-9E0C-4DF66C95D11D}" type="parTrans" cxnId="{C1B00F28-EEC9-4B4F-B6D3-DEFB1CA24A9A}">
      <dgm:prSet/>
      <dgm:spPr/>
      <dgm:t>
        <a:bodyPr/>
        <a:lstStyle/>
        <a:p>
          <a:endParaRPr lang="es-ES"/>
        </a:p>
      </dgm:t>
    </dgm:pt>
    <dgm:pt modelId="{913AABA9-A5F2-4744-BB46-A057F7B88686}" type="sibTrans" cxnId="{C1B00F28-EEC9-4B4F-B6D3-DEFB1CA24A9A}">
      <dgm:prSet/>
      <dgm:spPr/>
      <dgm:t>
        <a:bodyPr/>
        <a:lstStyle/>
        <a:p>
          <a:endParaRPr lang="es-ES"/>
        </a:p>
      </dgm:t>
    </dgm:pt>
    <dgm:pt modelId="{054AFE03-4F2F-4432-8633-5CC9C3ACA1D4}">
      <dgm:prSet/>
      <dgm:spPr/>
      <dgm:t>
        <a:bodyPr/>
        <a:lstStyle/>
        <a:p>
          <a:pPr rtl="0"/>
          <a:r>
            <a:rPr lang="en-US" b="0" i="0" baseline="0" smtClean="0"/>
            <a:t>Chrysler : Wagon, Station-wagon, Touring, Town &amp; Country, Nomad</a:t>
          </a:r>
          <a:endParaRPr lang="es-MX"/>
        </a:p>
      </dgm:t>
    </dgm:pt>
    <dgm:pt modelId="{594CEB12-C34B-4AAD-A35F-93762D844883}" type="parTrans" cxnId="{8A1FEA25-B02E-479F-874D-731C89E03DFE}">
      <dgm:prSet/>
      <dgm:spPr/>
      <dgm:t>
        <a:bodyPr/>
        <a:lstStyle/>
        <a:p>
          <a:endParaRPr lang="es-ES"/>
        </a:p>
      </dgm:t>
    </dgm:pt>
    <dgm:pt modelId="{47E5A080-9DF8-43A7-BC6F-A3A9AC4D8000}" type="sibTrans" cxnId="{8A1FEA25-B02E-479F-874D-731C89E03DFE}">
      <dgm:prSet/>
      <dgm:spPr/>
      <dgm:t>
        <a:bodyPr/>
        <a:lstStyle/>
        <a:p>
          <a:endParaRPr lang="es-ES"/>
        </a:p>
      </dgm:t>
    </dgm:pt>
    <dgm:pt modelId="{B767A787-EE72-402B-A889-409E419F31C9}">
      <dgm:prSet/>
      <dgm:spPr/>
      <dgm:t>
        <a:bodyPr/>
        <a:lstStyle/>
        <a:p>
          <a:pPr rtl="0"/>
          <a:r>
            <a:rPr lang="es-SV" b="0" i="0" baseline="0" smtClean="0"/>
            <a:t>Precios $10,000</a:t>
          </a:r>
          <a:endParaRPr lang="es-MX"/>
        </a:p>
      </dgm:t>
    </dgm:pt>
    <dgm:pt modelId="{B3D4874B-F33C-4324-A62F-88A719FCBABC}" type="parTrans" cxnId="{9C16A688-1443-4D0E-BB9B-56919D78109F}">
      <dgm:prSet/>
      <dgm:spPr/>
      <dgm:t>
        <a:bodyPr/>
        <a:lstStyle/>
        <a:p>
          <a:endParaRPr lang="es-ES"/>
        </a:p>
      </dgm:t>
    </dgm:pt>
    <dgm:pt modelId="{39611CDD-D05E-4122-B6C5-AFBE72709795}" type="sibTrans" cxnId="{9C16A688-1443-4D0E-BB9B-56919D78109F}">
      <dgm:prSet/>
      <dgm:spPr/>
      <dgm:t>
        <a:bodyPr/>
        <a:lstStyle/>
        <a:p>
          <a:endParaRPr lang="es-ES"/>
        </a:p>
      </dgm:t>
    </dgm:pt>
    <dgm:pt modelId="{2F60D9A2-17F1-41E5-82CF-42EF77B062CF}">
      <dgm:prSet/>
      <dgm:spPr/>
      <dgm:t>
        <a:bodyPr/>
        <a:lstStyle/>
        <a:p>
          <a:pPr rtl="0"/>
          <a:r>
            <a:rPr lang="es-MX" b="0" i="0" baseline="0" smtClean="0"/>
            <a:t>Vehículo Familiar, carrocería utilizada en automóviles de turismo</a:t>
          </a:r>
          <a:endParaRPr lang="es-MX"/>
        </a:p>
      </dgm:t>
    </dgm:pt>
    <dgm:pt modelId="{3AB9E1F1-08BA-49D4-8EC7-F0C2062E8E3C}" type="parTrans" cxnId="{027E4B86-D82B-40D0-BCFE-E0C35C9CCE23}">
      <dgm:prSet/>
      <dgm:spPr/>
      <dgm:t>
        <a:bodyPr/>
        <a:lstStyle/>
        <a:p>
          <a:endParaRPr lang="es-ES"/>
        </a:p>
      </dgm:t>
    </dgm:pt>
    <dgm:pt modelId="{31589862-AD15-40AE-B139-F949B6A5BA43}" type="sibTrans" cxnId="{027E4B86-D82B-40D0-BCFE-E0C35C9CCE23}">
      <dgm:prSet/>
      <dgm:spPr/>
      <dgm:t>
        <a:bodyPr/>
        <a:lstStyle/>
        <a:p>
          <a:endParaRPr lang="es-ES"/>
        </a:p>
      </dgm:t>
    </dgm:pt>
    <dgm:pt modelId="{D4E7C258-69BD-4960-8938-B3B3FCF232D4}">
      <dgm:prSet/>
      <dgm:spPr/>
      <dgm:t>
        <a:bodyPr/>
        <a:lstStyle/>
        <a:p>
          <a:pPr rtl="0"/>
          <a:r>
            <a:rPr lang="es-SV" b="0" i="0" baseline="0" smtClean="0"/>
            <a:t>Alfa Romeo : Familiare, Sportwagon</a:t>
          </a:r>
          <a:endParaRPr lang="es-MX"/>
        </a:p>
      </dgm:t>
    </dgm:pt>
    <dgm:pt modelId="{791DE8A4-C7E9-4F94-92A2-0332A91B34D2}" type="parTrans" cxnId="{37D9C440-15B7-424E-99FA-8FFE34D45B7C}">
      <dgm:prSet/>
      <dgm:spPr/>
      <dgm:t>
        <a:bodyPr/>
        <a:lstStyle/>
        <a:p>
          <a:endParaRPr lang="es-ES"/>
        </a:p>
      </dgm:t>
    </dgm:pt>
    <dgm:pt modelId="{2F72098B-9E09-4708-B357-D29A98B7EB5C}" type="sibTrans" cxnId="{37D9C440-15B7-424E-99FA-8FFE34D45B7C}">
      <dgm:prSet/>
      <dgm:spPr/>
      <dgm:t>
        <a:bodyPr/>
        <a:lstStyle/>
        <a:p>
          <a:endParaRPr lang="es-ES"/>
        </a:p>
      </dgm:t>
    </dgm:pt>
    <dgm:pt modelId="{C9E7C942-91EC-421E-8FA7-86CDB2B641F7}">
      <dgm:prSet/>
      <dgm:spPr/>
      <dgm:t>
        <a:bodyPr/>
        <a:lstStyle/>
        <a:p>
          <a:pPr rtl="0"/>
          <a:r>
            <a:rPr lang="en-US" b="0" i="0" baseline="0" smtClean="0"/>
            <a:t>Chrysler : Wagon, Station-wagon, Touring, Town &amp; Country, Nomad</a:t>
          </a:r>
          <a:endParaRPr lang="es-MX"/>
        </a:p>
      </dgm:t>
    </dgm:pt>
    <dgm:pt modelId="{62E60C3B-3D7E-437C-94EF-8D1A812770E4}" type="parTrans" cxnId="{AA7D8C3E-3F7C-4B6B-B079-D5AA4F784282}">
      <dgm:prSet/>
      <dgm:spPr/>
      <dgm:t>
        <a:bodyPr/>
        <a:lstStyle/>
        <a:p>
          <a:endParaRPr lang="es-ES"/>
        </a:p>
      </dgm:t>
    </dgm:pt>
    <dgm:pt modelId="{37899486-95E5-400B-AB60-301869BC3605}" type="sibTrans" cxnId="{AA7D8C3E-3F7C-4B6B-B079-D5AA4F784282}">
      <dgm:prSet/>
      <dgm:spPr/>
      <dgm:t>
        <a:bodyPr/>
        <a:lstStyle/>
        <a:p>
          <a:endParaRPr lang="es-ES"/>
        </a:p>
      </dgm:t>
    </dgm:pt>
    <dgm:pt modelId="{9D9B9156-80B8-4514-8F01-09495D09EE08}">
      <dgm:prSet/>
      <dgm:spPr/>
      <dgm:t>
        <a:bodyPr/>
        <a:lstStyle/>
        <a:p>
          <a:pPr rtl="0"/>
          <a:r>
            <a:rPr lang="es-SV" b="0" i="0" baseline="0" smtClean="0"/>
            <a:t>Precios $10,000</a:t>
          </a:r>
          <a:endParaRPr lang="es-MX"/>
        </a:p>
      </dgm:t>
    </dgm:pt>
    <dgm:pt modelId="{EA2468B8-5461-4034-AD69-07F7FEBB10BB}" type="parTrans" cxnId="{90B924F7-1358-45B9-ADD9-FE32A3F9C15D}">
      <dgm:prSet/>
      <dgm:spPr/>
      <dgm:t>
        <a:bodyPr/>
        <a:lstStyle/>
        <a:p>
          <a:endParaRPr lang="es-ES"/>
        </a:p>
      </dgm:t>
    </dgm:pt>
    <dgm:pt modelId="{0441E455-2702-49E0-963B-AB90547D161E}" type="sibTrans" cxnId="{90B924F7-1358-45B9-ADD9-FE32A3F9C15D}">
      <dgm:prSet/>
      <dgm:spPr/>
      <dgm:t>
        <a:bodyPr/>
        <a:lstStyle/>
        <a:p>
          <a:endParaRPr lang="es-ES"/>
        </a:p>
      </dgm:t>
    </dgm:pt>
    <dgm:pt modelId="{BB75112E-FBBB-4443-8415-69A5A04420CD}">
      <dgm:prSet/>
      <dgm:spPr/>
      <dgm:t>
        <a:bodyPr/>
        <a:lstStyle/>
        <a:p>
          <a:pPr rtl="0"/>
          <a:r>
            <a:rPr lang="es-MX" b="0" i="0" baseline="0" smtClean="0"/>
            <a:t>Vehículo Familiar, carrocería utilizada en automóviles de turismo</a:t>
          </a:r>
          <a:endParaRPr lang="es-MX"/>
        </a:p>
      </dgm:t>
    </dgm:pt>
    <dgm:pt modelId="{EC60966A-A7F1-4B02-8116-C4BE15C7081E}" type="parTrans" cxnId="{0F07ABDC-0EFC-445E-8BBB-B201E09AD1B5}">
      <dgm:prSet/>
      <dgm:spPr/>
      <dgm:t>
        <a:bodyPr/>
        <a:lstStyle/>
        <a:p>
          <a:endParaRPr lang="es-ES"/>
        </a:p>
      </dgm:t>
    </dgm:pt>
    <dgm:pt modelId="{F2A2576D-7603-45A8-A9A6-62147C7BCEC5}" type="sibTrans" cxnId="{0F07ABDC-0EFC-445E-8BBB-B201E09AD1B5}">
      <dgm:prSet/>
      <dgm:spPr/>
      <dgm:t>
        <a:bodyPr/>
        <a:lstStyle/>
        <a:p>
          <a:endParaRPr lang="es-ES"/>
        </a:p>
      </dgm:t>
    </dgm:pt>
    <dgm:pt modelId="{23925E25-9788-4528-A32E-FD3532A7D938}">
      <dgm:prSet/>
      <dgm:spPr/>
      <dgm:t>
        <a:bodyPr/>
        <a:lstStyle/>
        <a:p>
          <a:pPr rtl="0"/>
          <a:r>
            <a:rPr lang="es-SV" b="0" i="0" baseline="0" smtClean="0"/>
            <a:t>Alfa Romeo : Familiare, Sportwagon</a:t>
          </a:r>
          <a:endParaRPr lang="es-MX"/>
        </a:p>
      </dgm:t>
    </dgm:pt>
    <dgm:pt modelId="{CE597A93-BDBA-424C-8ECC-7DF1BA358E51}" type="parTrans" cxnId="{CA2BA78B-D7C6-4F1F-91B3-78AD15D3B2AF}">
      <dgm:prSet/>
      <dgm:spPr/>
      <dgm:t>
        <a:bodyPr/>
        <a:lstStyle/>
        <a:p>
          <a:endParaRPr lang="es-ES"/>
        </a:p>
      </dgm:t>
    </dgm:pt>
    <dgm:pt modelId="{CC443677-BAFF-4E20-B2D8-C74566F94D23}" type="sibTrans" cxnId="{CA2BA78B-D7C6-4F1F-91B3-78AD15D3B2AF}">
      <dgm:prSet/>
      <dgm:spPr/>
      <dgm:t>
        <a:bodyPr/>
        <a:lstStyle/>
        <a:p>
          <a:endParaRPr lang="es-ES"/>
        </a:p>
      </dgm:t>
    </dgm:pt>
    <dgm:pt modelId="{ACFB223D-2576-4319-B138-7ED341BBD1CF}">
      <dgm:prSet/>
      <dgm:spPr/>
      <dgm:t>
        <a:bodyPr/>
        <a:lstStyle/>
        <a:p>
          <a:pPr rtl="0"/>
          <a:r>
            <a:rPr lang="en-US" b="0" i="0" baseline="0" smtClean="0"/>
            <a:t>Chrysler : Wagon, Station-wagon, Touring, Town &amp; Country, Nomad</a:t>
          </a:r>
          <a:endParaRPr lang="es-MX"/>
        </a:p>
      </dgm:t>
    </dgm:pt>
    <dgm:pt modelId="{FAE22DA3-E6D6-48D9-A36E-F1095AD0502F}" type="parTrans" cxnId="{814FEB35-8037-40D5-BA5E-7C4369EB7909}">
      <dgm:prSet/>
      <dgm:spPr/>
      <dgm:t>
        <a:bodyPr/>
        <a:lstStyle/>
        <a:p>
          <a:endParaRPr lang="es-ES"/>
        </a:p>
      </dgm:t>
    </dgm:pt>
    <dgm:pt modelId="{1A3996EB-0EEE-4FF9-B04D-D5E8FE4D3A99}" type="sibTrans" cxnId="{814FEB35-8037-40D5-BA5E-7C4369EB7909}">
      <dgm:prSet/>
      <dgm:spPr/>
      <dgm:t>
        <a:bodyPr/>
        <a:lstStyle/>
        <a:p>
          <a:endParaRPr lang="es-ES"/>
        </a:p>
      </dgm:t>
    </dgm:pt>
    <dgm:pt modelId="{06F77185-832E-45B7-A616-635F549C5E31}">
      <dgm:prSet/>
      <dgm:spPr/>
      <dgm:t>
        <a:bodyPr/>
        <a:lstStyle/>
        <a:p>
          <a:pPr rtl="0"/>
          <a:r>
            <a:rPr lang="es-SV" b="0" i="0" baseline="0" smtClean="0"/>
            <a:t>Precios $39,925</a:t>
          </a:r>
          <a:endParaRPr lang="es-MX"/>
        </a:p>
      </dgm:t>
    </dgm:pt>
    <dgm:pt modelId="{EFE713BD-541A-443A-A4ED-E9225FD13361}" type="parTrans" cxnId="{E9092EF0-F171-490E-803F-50A53167EDC0}">
      <dgm:prSet/>
      <dgm:spPr/>
      <dgm:t>
        <a:bodyPr/>
        <a:lstStyle/>
        <a:p>
          <a:endParaRPr lang="es-ES"/>
        </a:p>
      </dgm:t>
    </dgm:pt>
    <dgm:pt modelId="{5F94A884-EADC-4B07-A26B-4775EEFDFFEC}" type="sibTrans" cxnId="{E9092EF0-F171-490E-803F-50A53167EDC0}">
      <dgm:prSet/>
      <dgm:spPr/>
      <dgm:t>
        <a:bodyPr/>
        <a:lstStyle/>
        <a:p>
          <a:endParaRPr lang="es-ES"/>
        </a:p>
      </dgm:t>
    </dgm:pt>
    <dgm:pt modelId="{9D6AE2EA-0A32-4959-A736-5B2113078E09}" type="pres">
      <dgm:prSet presAssocID="{1944F372-03D1-4FB1-A7E7-48B76288AAAB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51C2FEEE-143B-4D97-9153-987FFA939635}" type="pres">
      <dgm:prSet presAssocID="{FF546FE5-3897-4A44-8B03-84DE6D51293C}" presName="root" presStyleCnt="0"/>
      <dgm:spPr/>
    </dgm:pt>
    <dgm:pt modelId="{4461910A-7C49-474D-AA7D-7FFE41812272}" type="pres">
      <dgm:prSet presAssocID="{FF546FE5-3897-4A44-8B03-84DE6D51293C}" presName="rootComposite" presStyleCnt="0"/>
      <dgm:spPr/>
    </dgm:pt>
    <dgm:pt modelId="{679D8412-C3CC-4876-9060-E9769D0AD57B}" type="pres">
      <dgm:prSet presAssocID="{FF546FE5-3897-4A44-8B03-84DE6D51293C}" presName="rootText" presStyleLbl="node1" presStyleIdx="0" presStyleCnt="5"/>
      <dgm:spPr/>
    </dgm:pt>
    <dgm:pt modelId="{B7E2696A-9558-49F0-B921-E49C107DEE5D}" type="pres">
      <dgm:prSet presAssocID="{FF546FE5-3897-4A44-8B03-84DE6D51293C}" presName="rootConnector" presStyleLbl="node1" presStyleIdx="0" presStyleCnt="5"/>
      <dgm:spPr/>
    </dgm:pt>
    <dgm:pt modelId="{5F2AF491-7F03-45C4-A5A4-A298ADA8149C}" type="pres">
      <dgm:prSet presAssocID="{FF546FE5-3897-4A44-8B03-84DE6D51293C}" presName="childShape" presStyleCnt="0"/>
      <dgm:spPr/>
    </dgm:pt>
    <dgm:pt modelId="{1E09D1F0-BD1A-4226-A938-C2C8D3CE7E7B}" type="pres">
      <dgm:prSet presAssocID="{A9A963A4-078D-4AA9-A541-397F10F13372}" presName="Name13" presStyleLbl="parChTrans1D2" presStyleIdx="0" presStyleCnt="15"/>
      <dgm:spPr/>
    </dgm:pt>
    <dgm:pt modelId="{3D634FB2-2DCB-4DB9-8E81-155F7512FECB}" type="pres">
      <dgm:prSet presAssocID="{523A2303-8186-4CC6-B0B6-552682E9DAB4}" presName="childText" presStyleLbl="bgAcc1" presStyleIdx="0" presStyleCnt="15">
        <dgm:presLayoutVars>
          <dgm:bulletEnabled val="1"/>
        </dgm:presLayoutVars>
      </dgm:prSet>
      <dgm:spPr/>
    </dgm:pt>
    <dgm:pt modelId="{D86E4739-ABA7-4D26-9E64-EA789186F251}" type="pres">
      <dgm:prSet presAssocID="{97C6F725-4A94-45CC-90EF-FF220F49503D}" presName="Name13" presStyleLbl="parChTrans1D2" presStyleIdx="1" presStyleCnt="15"/>
      <dgm:spPr/>
    </dgm:pt>
    <dgm:pt modelId="{B963DEDF-5D65-4827-A85A-BC4896A376AB}" type="pres">
      <dgm:prSet presAssocID="{7014B3F6-4A68-474A-A4AE-7D341D4C6AC0}" presName="childText" presStyleLbl="bgAcc1" presStyleIdx="1" presStyleCnt="15">
        <dgm:presLayoutVars>
          <dgm:bulletEnabled val="1"/>
        </dgm:presLayoutVars>
      </dgm:prSet>
      <dgm:spPr/>
    </dgm:pt>
    <dgm:pt modelId="{83D1DD0B-5589-45C8-A562-955F757B8F24}" type="pres">
      <dgm:prSet presAssocID="{2EC06297-4757-4463-AC67-E00B56228ECE}" presName="Name13" presStyleLbl="parChTrans1D2" presStyleIdx="2" presStyleCnt="15"/>
      <dgm:spPr/>
    </dgm:pt>
    <dgm:pt modelId="{CA0A5C93-A6B2-43FD-97B5-FEC4F1E9DB9B}" type="pres">
      <dgm:prSet presAssocID="{AD4564B7-2AAE-49D8-857B-98670ACADCED}" presName="childText" presStyleLbl="bgAcc1" presStyleIdx="2" presStyleCnt="15">
        <dgm:presLayoutVars>
          <dgm:bulletEnabled val="1"/>
        </dgm:presLayoutVars>
      </dgm:prSet>
      <dgm:spPr/>
    </dgm:pt>
    <dgm:pt modelId="{915612FB-29E4-468F-B949-B0B4E20D2CC2}" type="pres">
      <dgm:prSet presAssocID="{1296AD0C-6DD0-42D0-82BA-4B9084E0885F}" presName="root" presStyleCnt="0"/>
      <dgm:spPr/>
    </dgm:pt>
    <dgm:pt modelId="{5623D7EA-7B1F-4835-A76C-6002A0770FB5}" type="pres">
      <dgm:prSet presAssocID="{1296AD0C-6DD0-42D0-82BA-4B9084E0885F}" presName="rootComposite" presStyleCnt="0"/>
      <dgm:spPr/>
    </dgm:pt>
    <dgm:pt modelId="{887C571E-94B4-47FB-8AF0-DBE153C19E2A}" type="pres">
      <dgm:prSet presAssocID="{1296AD0C-6DD0-42D0-82BA-4B9084E0885F}" presName="rootText" presStyleLbl="node1" presStyleIdx="1" presStyleCnt="5"/>
      <dgm:spPr/>
    </dgm:pt>
    <dgm:pt modelId="{700ECB27-197D-4F1A-946A-85A25D5BBB72}" type="pres">
      <dgm:prSet presAssocID="{1296AD0C-6DD0-42D0-82BA-4B9084E0885F}" presName="rootConnector" presStyleLbl="node1" presStyleIdx="1" presStyleCnt="5"/>
      <dgm:spPr/>
    </dgm:pt>
    <dgm:pt modelId="{7E02C623-E6CE-48C9-9B21-227F16CFC59E}" type="pres">
      <dgm:prSet presAssocID="{1296AD0C-6DD0-42D0-82BA-4B9084E0885F}" presName="childShape" presStyleCnt="0"/>
      <dgm:spPr/>
    </dgm:pt>
    <dgm:pt modelId="{B480E827-9B8F-47EA-8505-EADC4C9147DE}" type="pres">
      <dgm:prSet presAssocID="{DE563CDD-F04F-46AC-9E4A-4AFC6257ACEA}" presName="Name13" presStyleLbl="parChTrans1D2" presStyleIdx="3" presStyleCnt="15"/>
      <dgm:spPr/>
    </dgm:pt>
    <dgm:pt modelId="{487AC6E1-730F-47A0-9B79-E3BE47722715}" type="pres">
      <dgm:prSet presAssocID="{076F08EC-0276-426D-9343-2A86CA4D1559}" presName="childText" presStyleLbl="bgAcc1" presStyleIdx="3" presStyleCnt="15">
        <dgm:presLayoutVars>
          <dgm:bulletEnabled val="1"/>
        </dgm:presLayoutVars>
      </dgm:prSet>
      <dgm:spPr/>
    </dgm:pt>
    <dgm:pt modelId="{DA773D61-3A06-4F9C-9BB4-AEB117223163}" type="pres">
      <dgm:prSet presAssocID="{1AFBABFE-693B-478A-BF1F-A346C6B2635F}" presName="Name13" presStyleLbl="parChTrans1D2" presStyleIdx="4" presStyleCnt="15"/>
      <dgm:spPr/>
    </dgm:pt>
    <dgm:pt modelId="{BF769DEC-DD3D-4795-97FD-3325B0C7C468}" type="pres">
      <dgm:prSet presAssocID="{1857B735-A7E3-4E36-AC3A-7E6D086EBD60}" presName="childText" presStyleLbl="bgAcc1" presStyleIdx="4" presStyleCnt="15">
        <dgm:presLayoutVars>
          <dgm:bulletEnabled val="1"/>
        </dgm:presLayoutVars>
      </dgm:prSet>
      <dgm:spPr/>
    </dgm:pt>
    <dgm:pt modelId="{2A5B2073-87FB-4477-9018-1DACDE30049F}" type="pres">
      <dgm:prSet presAssocID="{F889DBF4-9646-487F-8B58-A2D6019B42EA}" presName="Name13" presStyleLbl="parChTrans1D2" presStyleIdx="5" presStyleCnt="15"/>
      <dgm:spPr/>
    </dgm:pt>
    <dgm:pt modelId="{293BE8A7-10BB-4098-B8DF-65B39DAB08DC}" type="pres">
      <dgm:prSet presAssocID="{BC6F8D0C-E703-4BC2-B309-90B36714FDBF}" presName="childText" presStyleLbl="bgAcc1" presStyleIdx="5" presStyleCnt="15">
        <dgm:presLayoutVars>
          <dgm:bulletEnabled val="1"/>
        </dgm:presLayoutVars>
      </dgm:prSet>
      <dgm:spPr/>
    </dgm:pt>
    <dgm:pt modelId="{B011A59F-0F39-4179-A4FF-BE97DE6561D8}" type="pres">
      <dgm:prSet presAssocID="{81F40B56-BE4E-47B2-ACD8-AED13FFDC893}" presName="root" presStyleCnt="0"/>
      <dgm:spPr/>
    </dgm:pt>
    <dgm:pt modelId="{C54CE326-1DB8-4426-9957-3D144C7A9EC3}" type="pres">
      <dgm:prSet presAssocID="{81F40B56-BE4E-47B2-ACD8-AED13FFDC893}" presName="rootComposite" presStyleCnt="0"/>
      <dgm:spPr/>
    </dgm:pt>
    <dgm:pt modelId="{89615BA3-CB7F-4B53-B79E-A4353D0F5C40}" type="pres">
      <dgm:prSet presAssocID="{81F40B56-BE4E-47B2-ACD8-AED13FFDC893}" presName="rootText" presStyleLbl="node1" presStyleIdx="2" presStyleCnt="5"/>
      <dgm:spPr/>
    </dgm:pt>
    <dgm:pt modelId="{D55B3F8D-696F-4E70-8CBB-45D458C8586A}" type="pres">
      <dgm:prSet presAssocID="{81F40B56-BE4E-47B2-ACD8-AED13FFDC893}" presName="rootConnector" presStyleLbl="node1" presStyleIdx="2" presStyleCnt="5"/>
      <dgm:spPr/>
    </dgm:pt>
    <dgm:pt modelId="{13760987-A3DE-4CA4-8CC1-E7D1B60A855B}" type="pres">
      <dgm:prSet presAssocID="{81F40B56-BE4E-47B2-ACD8-AED13FFDC893}" presName="childShape" presStyleCnt="0"/>
      <dgm:spPr/>
    </dgm:pt>
    <dgm:pt modelId="{42DDEE5D-7430-414B-94FC-03E5CAF110CD}" type="pres">
      <dgm:prSet presAssocID="{C4862974-E80E-4A4B-9E0C-4DF66C95D11D}" presName="Name13" presStyleLbl="parChTrans1D2" presStyleIdx="6" presStyleCnt="15"/>
      <dgm:spPr/>
    </dgm:pt>
    <dgm:pt modelId="{34DC0CDF-68C8-4BC3-854B-DE9AAE4F093C}" type="pres">
      <dgm:prSet presAssocID="{8402D9CF-60A5-4933-AA25-46BF4F890CC2}" presName="childText" presStyleLbl="bgAcc1" presStyleIdx="6" presStyleCnt="15">
        <dgm:presLayoutVars>
          <dgm:bulletEnabled val="1"/>
        </dgm:presLayoutVars>
      </dgm:prSet>
      <dgm:spPr/>
    </dgm:pt>
    <dgm:pt modelId="{BE64B86C-39D7-4982-B6AE-BA4DED574C27}" type="pres">
      <dgm:prSet presAssocID="{594CEB12-C34B-4AAD-A35F-93762D844883}" presName="Name13" presStyleLbl="parChTrans1D2" presStyleIdx="7" presStyleCnt="15"/>
      <dgm:spPr/>
    </dgm:pt>
    <dgm:pt modelId="{BD5861BA-AC9A-4476-BC0C-393DE09E193B}" type="pres">
      <dgm:prSet presAssocID="{054AFE03-4F2F-4432-8633-5CC9C3ACA1D4}" presName="childText" presStyleLbl="bgAcc1" presStyleIdx="7" presStyleCnt="15">
        <dgm:presLayoutVars>
          <dgm:bulletEnabled val="1"/>
        </dgm:presLayoutVars>
      </dgm:prSet>
      <dgm:spPr/>
    </dgm:pt>
    <dgm:pt modelId="{3FBC7C45-B2C4-4DE0-B832-47889E5D5EAF}" type="pres">
      <dgm:prSet presAssocID="{B3D4874B-F33C-4324-A62F-88A719FCBABC}" presName="Name13" presStyleLbl="parChTrans1D2" presStyleIdx="8" presStyleCnt="15"/>
      <dgm:spPr/>
    </dgm:pt>
    <dgm:pt modelId="{FD71FFB1-03E7-401C-90BA-27EEFAB92C55}" type="pres">
      <dgm:prSet presAssocID="{B767A787-EE72-402B-A889-409E419F31C9}" presName="childText" presStyleLbl="bgAcc1" presStyleIdx="8" presStyleCnt="15">
        <dgm:presLayoutVars>
          <dgm:bulletEnabled val="1"/>
        </dgm:presLayoutVars>
      </dgm:prSet>
      <dgm:spPr/>
    </dgm:pt>
    <dgm:pt modelId="{0FBBFFDA-A993-43D8-8DB9-99CB12CE79CF}" type="pres">
      <dgm:prSet presAssocID="{2F60D9A2-17F1-41E5-82CF-42EF77B062CF}" presName="root" presStyleCnt="0"/>
      <dgm:spPr/>
    </dgm:pt>
    <dgm:pt modelId="{8A0873F9-F92D-4F51-8CE2-1C32B12AE854}" type="pres">
      <dgm:prSet presAssocID="{2F60D9A2-17F1-41E5-82CF-42EF77B062CF}" presName="rootComposite" presStyleCnt="0"/>
      <dgm:spPr/>
    </dgm:pt>
    <dgm:pt modelId="{39EA5486-DBE5-4038-BD7C-28E5E3297BC2}" type="pres">
      <dgm:prSet presAssocID="{2F60D9A2-17F1-41E5-82CF-42EF77B062CF}" presName="rootText" presStyleLbl="node1" presStyleIdx="3" presStyleCnt="5"/>
      <dgm:spPr/>
    </dgm:pt>
    <dgm:pt modelId="{8296503D-D831-4583-8538-0707F79C151A}" type="pres">
      <dgm:prSet presAssocID="{2F60D9A2-17F1-41E5-82CF-42EF77B062CF}" presName="rootConnector" presStyleLbl="node1" presStyleIdx="3" presStyleCnt="5"/>
      <dgm:spPr/>
    </dgm:pt>
    <dgm:pt modelId="{5845D1A3-6065-46BC-92C5-2BE77F774AF3}" type="pres">
      <dgm:prSet presAssocID="{2F60D9A2-17F1-41E5-82CF-42EF77B062CF}" presName="childShape" presStyleCnt="0"/>
      <dgm:spPr/>
    </dgm:pt>
    <dgm:pt modelId="{9EB567FD-0395-42BC-BEA7-72B10DF76318}" type="pres">
      <dgm:prSet presAssocID="{791DE8A4-C7E9-4F94-92A2-0332A91B34D2}" presName="Name13" presStyleLbl="parChTrans1D2" presStyleIdx="9" presStyleCnt="15"/>
      <dgm:spPr/>
    </dgm:pt>
    <dgm:pt modelId="{08045110-EBEB-47C5-8307-DC2C74310A4A}" type="pres">
      <dgm:prSet presAssocID="{D4E7C258-69BD-4960-8938-B3B3FCF232D4}" presName="childText" presStyleLbl="bgAcc1" presStyleIdx="9" presStyleCnt="15">
        <dgm:presLayoutVars>
          <dgm:bulletEnabled val="1"/>
        </dgm:presLayoutVars>
      </dgm:prSet>
      <dgm:spPr/>
    </dgm:pt>
    <dgm:pt modelId="{094651BF-48FC-485A-A079-28AB71EF3BB9}" type="pres">
      <dgm:prSet presAssocID="{62E60C3B-3D7E-437C-94EF-8D1A812770E4}" presName="Name13" presStyleLbl="parChTrans1D2" presStyleIdx="10" presStyleCnt="15"/>
      <dgm:spPr/>
    </dgm:pt>
    <dgm:pt modelId="{2C35BB93-AB32-4891-A2C9-A490B6C8A168}" type="pres">
      <dgm:prSet presAssocID="{C9E7C942-91EC-421E-8FA7-86CDB2B641F7}" presName="childText" presStyleLbl="bgAcc1" presStyleIdx="10" presStyleCnt="15">
        <dgm:presLayoutVars>
          <dgm:bulletEnabled val="1"/>
        </dgm:presLayoutVars>
      </dgm:prSet>
      <dgm:spPr/>
    </dgm:pt>
    <dgm:pt modelId="{CB351FE3-7209-4895-A3B0-9B26076CF987}" type="pres">
      <dgm:prSet presAssocID="{EA2468B8-5461-4034-AD69-07F7FEBB10BB}" presName="Name13" presStyleLbl="parChTrans1D2" presStyleIdx="11" presStyleCnt="15"/>
      <dgm:spPr/>
    </dgm:pt>
    <dgm:pt modelId="{9D500EC9-3755-449A-8F4C-FBCC2C02A0CC}" type="pres">
      <dgm:prSet presAssocID="{9D9B9156-80B8-4514-8F01-09495D09EE08}" presName="childText" presStyleLbl="bgAcc1" presStyleIdx="11" presStyleCnt="15">
        <dgm:presLayoutVars>
          <dgm:bulletEnabled val="1"/>
        </dgm:presLayoutVars>
      </dgm:prSet>
      <dgm:spPr/>
    </dgm:pt>
    <dgm:pt modelId="{B1F24940-68A5-4896-96E0-4EF1C571BF58}" type="pres">
      <dgm:prSet presAssocID="{BB75112E-FBBB-4443-8415-69A5A04420CD}" presName="root" presStyleCnt="0"/>
      <dgm:spPr/>
    </dgm:pt>
    <dgm:pt modelId="{B7922AFA-F006-46F3-87C7-072863C6AB7C}" type="pres">
      <dgm:prSet presAssocID="{BB75112E-FBBB-4443-8415-69A5A04420CD}" presName="rootComposite" presStyleCnt="0"/>
      <dgm:spPr/>
    </dgm:pt>
    <dgm:pt modelId="{3B18F251-92A9-4895-8999-CA3E12C97E0E}" type="pres">
      <dgm:prSet presAssocID="{BB75112E-FBBB-4443-8415-69A5A04420CD}" presName="rootText" presStyleLbl="node1" presStyleIdx="4" presStyleCnt="5"/>
      <dgm:spPr/>
    </dgm:pt>
    <dgm:pt modelId="{EEC45D1F-DA9D-47EB-8FCA-44CF375A610A}" type="pres">
      <dgm:prSet presAssocID="{BB75112E-FBBB-4443-8415-69A5A04420CD}" presName="rootConnector" presStyleLbl="node1" presStyleIdx="4" presStyleCnt="5"/>
      <dgm:spPr/>
    </dgm:pt>
    <dgm:pt modelId="{A2279B67-5B60-42B9-BCCC-DFBD2E2223AF}" type="pres">
      <dgm:prSet presAssocID="{BB75112E-FBBB-4443-8415-69A5A04420CD}" presName="childShape" presStyleCnt="0"/>
      <dgm:spPr/>
    </dgm:pt>
    <dgm:pt modelId="{53A26878-36B7-4917-AD33-8BB51DC90694}" type="pres">
      <dgm:prSet presAssocID="{CE597A93-BDBA-424C-8ECC-7DF1BA358E51}" presName="Name13" presStyleLbl="parChTrans1D2" presStyleIdx="12" presStyleCnt="15"/>
      <dgm:spPr/>
    </dgm:pt>
    <dgm:pt modelId="{531288DC-DAC7-45C9-A42A-DDD5162118D8}" type="pres">
      <dgm:prSet presAssocID="{23925E25-9788-4528-A32E-FD3532A7D938}" presName="childText" presStyleLbl="bgAcc1" presStyleIdx="12" presStyleCnt="15">
        <dgm:presLayoutVars>
          <dgm:bulletEnabled val="1"/>
        </dgm:presLayoutVars>
      </dgm:prSet>
      <dgm:spPr/>
    </dgm:pt>
    <dgm:pt modelId="{73DAD834-55ED-4FDB-8728-2C4B24C1EFE3}" type="pres">
      <dgm:prSet presAssocID="{FAE22DA3-E6D6-48D9-A36E-F1095AD0502F}" presName="Name13" presStyleLbl="parChTrans1D2" presStyleIdx="13" presStyleCnt="15"/>
      <dgm:spPr/>
    </dgm:pt>
    <dgm:pt modelId="{728BFF8B-E391-4A93-9E7A-7D53B1B6963E}" type="pres">
      <dgm:prSet presAssocID="{ACFB223D-2576-4319-B138-7ED341BBD1CF}" presName="childText" presStyleLbl="bgAcc1" presStyleIdx="13" presStyleCnt="15">
        <dgm:presLayoutVars>
          <dgm:bulletEnabled val="1"/>
        </dgm:presLayoutVars>
      </dgm:prSet>
      <dgm:spPr/>
    </dgm:pt>
    <dgm:pt modelId="{3D7E667C-4989-43E0-865F-390CB200F183}" type="pres">
      <dgm:prSet presAssocID="{EFE713BD-541A-443A-A4ED-E9225FD13361}" presName="Name13" presStyleLbl="parChTrans1D2" presStyleIdx="14" presStyleCnt="15"/>
      <dgm:spPr/>
    </dgm:pt>
    <dgm:pt modelId="{D279E5A3-3C67-4BB0-8C5E-A52EC28524B4}" type="pres">
      <dgm:prSet presAssocID="{06F77185-832E-45B7-A616-635F549C5E31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D503019E-088E-4A64-9E4A-BDD8275B1FBB}" type="presOf" srcId="{1944F372-03D1-4FB1-A7E7-48B76288AAAB}" destId="{9D6AE2EA-0A32-4959-A736-5B2113078E09}" srcOrd="0" destOrd="0" presId="urn:microsoft.com/office/officeart/2005/8/layout/hierarchy3"/>
    <dgm:cxn modelId="{88BB0C0B-2144-4581-B167-E48A3D2469ED}" srcId="{1296AD0C-6DD0-42D0-82BA-4B9084E0885F}" destId="{1857B735-A7E3-4E36-AC3A-7E6D086EBD60}" srcOrd="1" destOrd="0" parTransId="{1AFBABFE-693B-478A-BF1F-A346C6B2635F}" sibTransId="{C6DFBBAB-1EAC-409A-95B0-A1D3252FD978}"/>
    <dgm:cxn modelId="{25BC00A4-CAE4-4D89-9584-18AAE10EF97B}" type="presOf" srcId="{CE597A93-BDBA-424C-8ECC-7DF1BA358E51}" destId="{53A26878-36B7-4917-AD33-8BB51DC90694}" srcOrd="0" destOrd="0" presId="urn:microsoft.com/office/officeart/2005/8/layout/hierarchy3"/>
    <dgm:cxn modelId="{7F7053B8-C022-49AF-9E98-2367634F3BEB}" type="presOf" srcId="{06F77185-832E-45B7-A616-635F549C5E31}" destId="{D279E5A3-3C67-4BB0-8C5E-A52EC28524B4}" srcOrd="0" destOrd="0" presId="urn:microsoft.com/office/officeart/2005/8/layout/hierarchy3"/>
    <dgm:cxn modelId="{D7A175EA-157D-4022-9B7D-AAA7BD4E9163}" type="presOf" srcId="{7014B3F6-4A68-474A-A4AE-7D341D4C6AC0}" destId="{B963DEDF-5D65-4827-A85A-BC4896A376AB}" srcOrd="0" destOrd="0" presId="urn:microsoft.com/office/officeart/2005/8/layout/hierarchy3"/>
    <dgm:cxn modelId="{37D9C440-15B7-424E-99FA-8FFE34D45B7C}" srcId="{2F60D9A2-17F1-41E5-82CF-42EF77B062CF}" destId="{D4E7C258-69BD-4960-8938-B3B3FCF232D4}" srcOrd="0" destOrd="0" parTransId="{791DE8A4-C7E9-4F94-92A2-0332A91B34D2}" sibTransId="{2F72098B-9E09-4708-B357-D29A98B7EB5C}"/>
    <dgm:cxn modelId="{291A5438-11F7-4B41-BE47-C546C969BE1C}" type="presOf" srcId="{1296AD0C-6DD0-42D0-82BA-4B9084E0885F}" destId="{700ECB27-197D-4F1A-946A-85A25D5BBB72}" srcOrd="1" destOrd="0" presId="urn:microsoft.com/office/officeart/2005/8/layout/hierarchy3"/>
    <dgm:cxn modelId="{D62938A1-3004-4D7A-A04C-9FFE3D260B58}" type="presOf" srcId="{81F40B56-BE4E-47B2-ACD8-AED13FFDC893}" destId="{D55B3F8D-696F-4E70-8CBB-45D458C8586A}" srcOrd="1" destOrd="0" presId="urn:microsoft.com/office/officeart/2005/8/layout/hierarchy3"/>
    <dgm:cxn modelId="{9D4F5A1E-BF19-4D81-8898-5925E1B75DA8}" type="presOf" srcId="{B3D4874B-F33C-4324-A62F-88A719FCBABC}" destId="{3FBC7C45-B2C4-4DE0-B832-47889E5D5EAF}" srcOrd="0" destOrd="0" presId="urn:microsoft.com/office/officeart/2005/8/layout/hierarchy3"/>
    <dgm:cxn modelId="{814FEB35-8037-40D5-BA5E-7C4369EB7909}" srcId="{BB75112E-FBBB-4443-8415-69A5A04420CD}" destId="{ACFB223D-2576-4319-B138-7ED341BBD1CF}" srcOrd="1" destOrd="0" parTransId="{FAE22DA3-E6D6-48D9-A36E-F1095AD0502F}" sibTransId="{1A3996EB-0EEE-4FF9-B04D-D5E8FE4D3A99}"/>
    <dgm:cxn modelId="{26DF0ADC-AC82-4EA0-9266-CF3B433674CA}" type="presOf" srcId="{D4E7C258-69BD-4960-8938-B3B3FCF232D4}" destId="{08045110-EBEB-47C5-8307-DC2C74310A4A}" srcOrd="0" destOrd="0" presId="urn:microsoft.com/office/officeart/2005/8/layout/hierarchy3"/>
    <dgm:cxn modelId="{83C17FB1-6EA5-4FF5-869B-B84CF2130C8F}" srcId="{FF546FE5-3897-4A44-8B03-84DE6D51293C}" destId="{523A2303-8186-4CC6-B0B6-552682E9DAB4}" srcOrd="0" destOrd="0" parTransId="{A9A963A4-078D-4AA9-A541-397F10F13372}" sibTransId="{1A65064C-C7A9-4134-8729-9ABAED8B8C54}"/>
    <dgm:cxn modelId="{FFAB9E49-055A-4C5E-983E-C35F042FDC7C}" type="presOf" srcId="{BB75112E-FBBB-4443-8415-69A5A04420CD}" destId="{3B18F251-92A9-4895-8999-CA3E12C97E0E}" srcOrd="0" destOrd="0" presId="urn:microsoft.com/office/officeart/2005/8/layout/hierarchy3"/>
    <dgm:cxn modelId="{ACADD013-E06E-43D3-9AAB-35B0FE1A76F5}" type="presOf" srcId="{2F60D9A2-17F1-41E5-82CF-42EF77B062CF}" destId="{39EA5486-DBE5-4038-BD7C-28E5E3297BC2}" srcOrd="0" destOrd="0" presId="urn:microsoft.com/office/officeart/2005/8/layout/hierarchy3"/>
    <dgm:cxn modelId="{8A1FEA25-B02E-479F-874D-731C89E03DFE}" srcId="{81F40B56-BE4E-47B2-ACD8-AED13FFDC893}" destId="{054AFE03-4F2F-4432-8633-5CC9C3ACA1D4}" srcOrd="1" destOrd="0" parTransId="{594CEB12-C34B-4AAD-A35F-93762D844883}" sibTransId="{47E5A080-9DF8-43A7-BC6F-A3A9AC4D8000}"/>
    <dgm:cxn modelId="{05BFD600-9AB2-42F0-A524-C6BF216E2DD6}" type="presOf" srcId="{F889DBF4-9646-487F-8B58-A2D6019B42EA}" destId="{2A5B2073-87FB-4477-9018-1DACDE30049F}" srcOrd="0" destOrd="0" presId="urn:microsoft.com/office/officeart/2005/8/layout/hierarchy3"/>
    <dgm:cxn modelId="{0F07ABDC-0EFC-445E-8BBB-B201E09AD1B5}" srcId="{1944F372-03D1-4FB1-A7E7-48B76288AAAB}" destId="{BB75112E-FBBB-4443-8415-69A5A04420CD}" srcOrd="4" destOrd="0" parTransId="{EC60966A-A7F1-4B02-8116-C4BE15C7081E}" sibTransId="{F2A2576D-7603-45A8-A9A6-62147C7BCEC5}"/>
    <dgm:cxn modelId="{1C0A67FB-A806-4CFF-BDBF-BB1F66EFB7AC}" type="presOf" srcId="{ACFB223D-2576-4319-B138-7ED341BBD1CF}" destId="{728BFF8B-E391-4A93-9E7A-7D53B1B6963E}" srcOrd="0" destOrd="0" presId="urn:microsoft.com/office/officeart/2005/8/layout/hierarchy3"/>
    <dgm:cxn modelId="{90B924F7-1358-45B9-ADD9-FE32A3F9C15D}" srcId="{2F60D9A2-17F1-41E5-82CF-42EF77B062CF}" destId="{9D9B9156-80B8-4514-8F01-09495D09EE08}" srcOrd="2" destOrd="0" parTransId="{EA2468B8-5461-4034-AD69-07F7FEBB10BB}" sibTransId="{0441E455-2702-49E0-963B-AB90547D161E}"/>
    <dgm:cxn modelId="{196045CE-D7D0-48DC-9DEB-7D727F81AFEB}" type="presOf" srcId="{B767A787-EE72-402B-A889-409E419F31C9}" destId="{FD71FFB1-03E7-401C-90BA-27EEFAB92C55}" srcOrd="0" destOrd="0" presId="urn:microsoft.com/office/officeart/2005/8/layout/hierarchy3"/>
    <dgm:cxn modelId="{D9D1CF8A-F69A-4C9E-B11B-EDC948A26EC8}" type="presOf" srcId="{1AFBABFE-693B-478A-BF1F-A346C6B2635F}" destId="{DA773D61-3A06-4F9C-9BB4-AEB117223163}" srcOrd="0" destOrd="0" presId="urn:microsoft.com/office/officeart/2005/8/layout/hierarchy3"/>
    <dgm:cxn modelId="{7FFAA444-6211-4C71-8866-886041B213A9}" srcId="{FF546FE5-3897-4A44-8B03-84DE6D51293C}" destId="{7014B3F6-4A68-474A-A4AE-7D341D4C6AC0}" srcOrd="1" destOrd="0" parTransId="{97C6F725-4A94-45CC-90EF-FF220F49503D}" sibTransId="{A02A357B-1CAE-47A6-9EFC-4FE316CE33A8}"/>
    <dgm:cxn modelId="{1E95FD7A-F083-4B93-BEE9-577A8CC636D5}" type="presOf" srcId="{523A2303-8186-4CC6-B0B6-552682E9DAB4}" destId="{3D634FB2-2DCB-4DB9-8E81-155F7512FECB}" srcOrd="0" destOrd="0" presId="urn:microsoft.com/office/officeart/2005/8/layout/hierarchy3"/>
    <dgm:cxn modelId="{C1B00F28-EEC9-4B4F-B6D3-DEFB1CA24A9A}" srcId="{81F40B56-BE4E-47B2-ACD8-AED13FFDC893}" destId="{8402D9CF-60A5-4933-AA25-46BF4F890CC2}" srcOrd="0" destOrd="0" parTransId="{C4862974-E80E-4A4B-9E0C-4DF66C95D11D}" sibTransId="{913AABA9-A5F2-4744-BB46-A057F7B88686}"/>
    <dgm:cxn modelId="{9776F12C-D605-4E8A-94F9-48C614D9BB71}" type="presOf" srcId="{076F08EC-0276-426D-9343-2A86CA4D1559}" destId="{487AC6E1-730F-47A0-9B79-E3BE47722715}" srcOrd="0" destOrd="0" presId="urn:microsoft.com/office/officeart/2005/8/layout/hierarchy3"/>
    <dgm:cxn modelId="{39C6FFBC-04B0-4B8B-B78B-FE5D2E3D2B26}" srcId="{1944F372-03D1-4FB1-A7E7-48B76288AAAB}" destId="{81F40B56-BE4E-47B2-ACD8-AED13FFDC893}" srcOrd="2" destOrd="0" parTransId="{23AA68F4-3774-429A-B928-2854A9069229}" sibTransId="{0FA02E3A-A97C-470B-98B7-D624607C19AB}"/>
    <dgm:cxn modelId="{F512145A-E9F3-4E0D-AA98-ED418910A956}" type="presOf" srcId="{1296AD0C-6DD0-42D0-82BA-4B9084E0885F}" destId="{887C571E-94B4-47FB-8AF0-DBE153C19E2A}" srcOrd="0" destOrd="0" presId="urn:microsoft.com/office/officeart/2005/8/layout/hierarchy3"/>
    <dgm:cxn modelId="{9383F58F-5C94-424A-ABBC-B758AA2112FC}" type="presOf" srcId="{97C6F725-4A94-45CC-90EF-FF220F49503D}" destId="{D86E4739-ABA7-4D26-9E64-EA789186F251}" srcOrd="0" destOrd="0" presId="urn:microsoft.com/office/officeart/2005/8/layout/hierarchy3"/>
    <dgm:cxn modelId="{027E4B86-D82B-40D0-BCFE-E0C35C9CCE23}" srcId="{1944F372-03D1-4FB1-A7E7-48B76288AAAB}" destId="{2F60D9A2-17F1-41E5-82CF-42EF77B062CF}" srcOrd="3" destOrd="0" parTransId="{3AB9E1F1-08BA-49D4-8EC7-F0C2062E8E3C}" sibTransId="{31589862-AD15-40AE-B139-F949B6A5BA43}"/>
    <dgm:cxn modelId="{86EDAB11-DC09-4DC4-B548-C6AE9ACEB6AB}" type="presOf" srcId="{9D9B9156-80B8-4514-8F01-09495D09EE08}" destId="{9D500EC9-3755-449A-8F4C-FBCC2C02A0CC}" srcOrd="0" destOrd="0" presId="urn:microsoft.com/office/officeart/2005/8/layout/hierarchy3"/>
    <dgm:cxn modelId="{C341BA17-13B8-41F4-BF8F-CD43AFC2651E}" srcId="{1944F372-03D1-4FB1-A7E7-48B76288AAAB}" destId="{FF546FE5-3897-4A44-8B03-84DE6D51293C}" srcOrd="0" destOrd="0" parTransId="{B44B97B4-B53F-489B-8E20-FBB619C6E5FC}" sibTransId="{9F0FCAAB-6F2A-482C-9814-4DF9E7DB520D}"/>
    <dgm:cxn modelId="{CA2BA78B-D7C6-4F1F-91B3-78AD15D3B2AF}" srcId="{BB75112E-FBBB-4443-8415-69A5A04420CD}" destId="{23925E25-9788-4528-A32E-FD3532A7D938}" srcOrd="0" destOrd="0" parTransId="{CE597A93-BDBA-424C-8ECC-7DF1BA358E51}" sibTransId="{CC443677-BAFF-4E20-B2D8-C74566F94D23}"/>
    <dgm:cxn modelId="{C93BF457-6788-4BCA-A385-018DB54B0730}" type="presOf" srcId="{2EC06297-4757-4463-AC67-E00B56228ECE}" destId="{83D1DD0B-5589-45C8-A562-955F757B8F24}" srcOrd="0" destOrd="0" presId="urn:microsoft.com/office/officeart/2005/8/layout/hierarchy3"/>
    <dgm:cxn modelId="{9C16A688-1443-4D0E-BB9B-56919D78109F}" srcId="{81F40B56-BE4E-47B2-ACD8-AED13FFDC893}" destId="{B767A787-EE72-402B-A889-409E419F31C9}" srcOrd="2" destOrd="0" parTransId="{B3D4874B-F33C-4324-A62F-88A719FCBABC}" sibTransId="{39611CDD-D05E-4122-B6C5-AFBE72709795}"/>
    <dgm:cxn modelId="{AC52CBAC-16E2-4021-8F2E-0EF64DCE2E4F}" type="presOf" srcId="{BB75112E-FBBB-4443-8415-69A5A04420CD}" destId="{EEC45D1F-DA9D-47EB-8FCA-44CF375A610A}" srcOrd="1" destOrd="0" presId="urn:microsoft.com/office/officeart/2005/8/layout/hierarchy3"/>
    <dgm:cxn modelId="{75914F9B-B7F9-49AA-9495-E95D46A6F674}" type="presOf" srcId="{054AFE03-4F2F-4432-8633-5CC9C3ACA1D4}" destId="{BD5861BA-AC9A-4476-BC0C-393DE09E193B}" srcOrd="0" destOrd="0" presId="urn:microsoft.com/office/officeart/2005/8/layout/hierarchy3"/>
    <dgm:cxn modelId="{230EED8D-6E4E-43DB-9095-5F525FF93526}" type="presOf" srcId="{DE563CDD-F04F-46AC-9E4A-4AFC6257ACEA}" destId="{B480E827-9B8F-47EA-8505-EADC4C9147DE}" srcOrd="0" destOrd="0" presId="urn:microsoft.com/office/officeart/2005/8/layout/hierarchy3"/>
    <dgm:cxn modelId="{9B2AD9F4-23C4-4AEA-80C0-E60C96383A60}" type="presOf" srcId="{791DE8A4-C7E9-4F94-92A2-0332A91B34D2}" destId="{9EB567FD-0395-42BC-BEA7-72B10DF76318}" srcOrd="0" destOrd="0" presId="urn:microsoft.com/office/officeart/2005/8/layout/hierarchy3"/>
    <dgm:cxn modelId="{81523C41-BE9B-47CE-B1CB-E4E69D1FE9E8}" type="presOf" srcId="{A9A963A4-078D-4AA9-A541-397F10F13372}" destId="{1E09D1F0-BD1A-4226-A938-C2C8D3CE7E7B}" srcOrd="0" destOrd="0" presId="urn:microsoft.com/office/officeart/2005/8/layout/hierarchy3"/>
    <dgm:cxn modelId="{3CCAE074-11A5-4F72-8977-C96AF4AC0AA2}" srcId="{1944F372-03D1-4FB1-A7E7-48B76288AAAB}" destId="{1296AD0C-6DD0-42D0-82BA-4B9084E0885F}" srcOrd="1" destOrd="0" parTransId="{91422CC8-63B3-4715-B8B6-5BDBBF477D4D}" sibTransId="{26F20047-6795-4553-B541-4B88EF9FB562}"/>
    <dgm:cxn modelId="{07342F58-0801-4070-AC04-8AD37CDD1794}" type="presOf" srcId="{AD4564B7-2AAE-49D8-857B-98670ACADCED}" destId="{CA0A5C93-A6B2-43FD-97B5-FEC4F1E9DB9B}" srcOrd="0" destOrd="0" presId="urn:microsoft.com/office/officeart/2005/8/layout/hierarchy3"/>
    <dgm:cxn modelId="{B1F2FD3F-1517-4245-9A4C-0563452C113D}" type="presOf" srcId="{C9E7C942-91EC-421E-8FA7-86CDB2B641F7}" destId="{2C35BB93-AB32-4891-A2C9-A490B6C8A168}" srcOrd="0" destOrd="0" presId="urn:microsoft.com/office/officeart/2005/8/layout/hierarchy3"/>
    <dgm:cxn modelId="{2292145B-555A-4B12-9A9F-677E80874E40}" type="presOf" srcId="{EA2468B8-5461-4034-AD69-07F7FEBB10BB}" destId="{CB351FE3-7209-4895-A3B0-9B26076CF987}" srcOrd="0" destOrd="0" presId="urn:microsoft.com/office/officeart/2005/8/layout/hierarchy3"/>
    <dgm:cxn modelId="{E9092EF0-F171-490E-803F-50A53167EDC0}" srcId="{BB75112E-FBBB-4443-8415-69A5A04420CD}" destId="{06F77185-832E-45B7-A616-635F549C5E31}" srcOrd="2" destOrd="0" parTransId="{EFE713BD-541A-443A-A4ED-E9225FD13361}" sibTransId="{5F94A884-EADC-4B07-A26B-4775EEFDFFEC}"/>
    <dgm:cxn modelId="{926DD8A1-2968-409A-B204-6A2B26731338}" type="presOf" srcId="{FF546FE5-3897-4A44-8B03-84DE6D51293C}" destId="{B7E2696A-9558-49F0-B921-E49C107DEE5D}" srcOrd="1" destOrd="0" presId="urn:microsoft.com/office/officeart/2005/8/layout/hierarchy3"/>
    <dgm:cxn modelId="{802498F0-E598-4E87-97C2-8B7A4E8F2AFF}" type="presOf" srcId="{81F40B56-BE4E-47B2-ACD8-AED13FFDC893}" destId="{89615BA3-CB7F-4B53-B79E-A4353D0F5C40}" srcOrd="0" destOrd="0" presId="urn:microsoft.com/office/officeart/2005/8/layout/hierarchy3"/>
    <dgm:cxn modelId="{D89AB969-8046-4F76-9D19-004E092CB589}" type="presOf" srcId="{FAE22DA3-E6D6-48D9-A36E-F1095AD0502F}" destId="{73DAD834-55ED-4FDB-8728-2C4B24C1EFE3}" srcOrd="0" destOrd="0" presId="urn:microsoft.com/office/officeart/2005/8/layout/hierarchy3"/>
    <dgm:cxn modelId="{4B7902E1-9F5F-4B0E-BB1C-5DEFF33CCC1E}" type="presOf" srcId="{1857B735-A7E3-4E36-AC3A-7E6D086EBD60}" destId="{BF769DEC-DD3D-4795-97FD-3325B0C7C468}" srcOrd="0" destOrd="0" presId="urn:microsoft.com/office/officeart/2005/8/layout/hierarchy3"/>
    <dgm:cxn modelId="{99B52166-3711-4FC0-8F71-96B94705416E}" srcId="{1296AD0C-6DD0-42D0-82BA-4B9084E0885F}" destId="{076F08EC-0276-426D-9343-2A86CA4D1559}" srcOrd="0" destOrd="0" parTransId="{DE563CDD-F04F-46AC-9E4A-4AFC6257ACEA}" sibTransId="{1A0CF678-40DF-4026-A480-77FDD8EA9430}"/>
    <dgm:cxn modelId="{1B6EEEC8-2958-4F79-AEC9-AD3E72FDCB27}" srcId="{FF546FE5-3897-4A44-8B03-84DE6D51293C}" destId="{AD4564B7-2AAE-49D8-857B-98670ACADCED}" srcOrd="2" destOrd="0" parTransId="{2EC06297-4757-4463-AC67-E00B56228ECE}" sibTransId="{21249787-DD38-4D51-B14F-CF0AE78F66B8}"/>
    <dgm:cxn modelId="{44424FDC-611E-4F56-A29B-77B3BE05E8C2}" type="presOf" srcId="{C4862974-E80E-4A4B-9E0C-4DF66C95D11D}" destId="{42DDEE5D-7430-414B-94FC-03E5CAF110CD}" srcOrd="0" destOrd="0" presId="urn:microsoft.com/office/officeart/2005/8/layout/hierarchy3"/>
    <dgm:cxn modelId="{DC39253B-CA25-4994-8D59-DE610AFC7CA3}" type="presOf" srcId="{EFE713BD-541A-443A-A4ED-E9225FD13361}" destId="{3D7E667C-4989-43E0-865F-390CB200F183}" srcOrd="0" destOrd="0" presId="urn:microsoft.com/office/officeart/2005/8/layout/hierarchy3"/>
    <dgm:cxn modelId="{CCF14462-2A71-413F-8053-54171688D0A7}" type="presOf" srcId="{2F60D9A2-17F1-41E5-82CF-42EF77B062CF}" destId="{8296503D-D831-4583-8538-0707F79C151A}" srcOrd="1" destOrd="0" presId="urn:microsoft.com/office/officeart/2005/8/layout/hierarchy3"/>
    <dgm:cxn modelId="{AA7D8C3E-3F7C-4B6B-B079-D5AA4F784282}" srcId="{2F60D9A2-17F1-41E5-82CF-42EF77B062CF}" destId="{C9E7C942-91EC-421E-8FA7-86CDB2B641F7}" srcOrd="1" destOrd="0" parTransId="{62E60C3B-3D7E-437C-94EF-8D1A812770E4}" sibTransId="{37899486-95E5-400B-AB60-301869BC3605}"/>
    <dgm:cxn modelId="{0589FBF0-3D3E-421E-B3AC-4A1750A47749}" type="presOf" srcId="{8402D9CF-60A5-4933-AA25-46BF4F890CC2}" destId="{34DC0CDF-68C8-4BC3-854B-DE9AAE4F093C}" srcOrd="0" destOrd="0" presId="urn:microsoft.com/office/officeart/2005/8/layout/hierarchy3"/>
    <dgm:cxn modelId="{E5789197-8A6C-414C-9BBB-B5488E243F45}" type="presOf" srcId="{62E60C3B-3D7E-437C-94EF-8D1A812770E4}" destId="{094651BF-48FC-485A-A079-28AB71EF3BB9}" srcOrd="0" destOrd="0" presId="urn:microsoft.com/office/officeart/2005/8/layout/hierarchy3"/>
    <dgm:cxn modelId="{2ACBD4D3-9DFC-42A2-A60D-7D6632F6FE2E}" type="presOf" srcId="{594CEB12-C34B-4AAD-A35F-93762D844883}" destId="{BE64B86C-39D7-4982-B6AE-BA4DED574C27}" srcOrd="0" destOrd="0" presId="urn:microsoft.com/office/officeart/2005/8/layout/hierarchy3"/>
    <dgm:cxn modelId="{3ECDC047-E312-4D17-8C9B-CF7EEEDF8DDE}" type="presOf" srcId="{23925E25-9788-4528-A32E-FD3532A7D938}" destId="{531288DC-DAC7-45C9-A42A-DDD5162118D8}" srcOrd="0" destOrd="0" presId="urn:microsoft.com/office/officeart/2005/8/layout/hierarchy3"/>
    <dgm:cxn modelId="{F33D32D5-620A-41CA-9EA3-1C20B2A12F3D}" srcId="{1296AD0C-6DD0-42D0-82BA-4B9084E0885F}" destId="{BC6F8D0C-E703-4BC2-B309-90B36714FDBF}" srcOrd="2" destOrd="0" parTransId="{F889DBF4-9646-487F-8B58-A2D6019B42EA}" sibTransId="{5EAA6ABA-5A70-471B-9DEE-D2276F06D60F}"/>
    <dgm:cxn modelId="{F1756760-36ED-4D20-ACE3-7DC6E60EDFA4}" type="presOf" srcId="{BC6F8D0C-E703-4BC2-B309-90B36714FDBF}" destId="{293BE8A7-10BB-4098-B8DF-65B39DAB08DC}" srcOrd="0" destOrd="0" presId="urn:microsoft.com/office/officeart/2005/8/layout/hierarchy3"/>
    <dgm:cxn modelId="{6A1D1EC7-434D-41BC-BC02-491A47B36408}" type="presOf" srcId="{FF546FE5-3897-4A44-8B03-84DE6D51293C}" destId="{679D8412-C3CC-4876-9060-E9769D0AD57B}" srcOrd="0" destOrd="0" presId="urn:microsoft.com/office/officeart/2005/8/layout/hierarchy3"/>
    <dgm:cxn modelId="{679CF5C5-39B4-43E3-85C8-63B904E569BB}" type="presParOf" srcId="{9D6AE2EA-0A32-4959-A736-5B2113078E09}" destId="{51C2FEEE-143B-4D97-9153-987FFA939635}" srcOrd="0" destOrd="0" presId="urn:microsoft.com/office/officeart/2005/8/layout/hierarchy3"/>
    <dgm:cxn modelId="{767D7B7F-F8CB-4B75-980A-913B8D9B959F}" type="presParOf" srcId="{51C2FEEE-143B-4D97-9153-987FFA939635}" destId="{4461910A-7C49-474D-AA7D-7FFE41812272}" srcOrd="0" destOrd="0" presId="urn:microsoft.com/office/officeart/2005/8/layout/hierarchy3"/>
    <dgm:cxn modelId="{66F71D23-67F2-4FE7-AFEB-9BB4D5957693}" type="presParOf" srcId="{4461910A-7C49-474D-AA7D-7FFE41812272}" destId="{679D8412-C3CC-4876-9060-E9769D0AD57B}" srcOrd="0" destOrd="0" presId="urn:microsoft.com/office/officeart/2005/8/layout/hierarchy3"/>
    <dgm:cxn modelId="{D1E41101-AC3D-4F15-943C-4B835C56A825}" type="presParOf" srcId="{4461910A-7C49-474D-AA7D-7FFE41812272}" destId="{B7E2696A-9558-49F0-B921-E49C107DEE5D}" srcOrd="1" destOrd="0" presId="urn:microsoft.com/office/officeart/2005/8/layout/hierarchy3"/>
    <dgm:cxn modelId="{4CB0517D-9EC8-4A98-B834-D9EE74B6C481}" type="presParOf" srcId="{51C2FEEE-143B-4D97-9153-987FFA939635}" destId="{5F2AF491-7F03-45C4-A5A4-A298ADA8149C}" srcOrd="1" destOrd="0" presId="urn:microsoft.com/office/officeart/2005/8/layout/hierarchy3"/>
    <dgm:cxn modelId="{7942C1E6-69AE-4901-AE2E-F2F604DC5E08}" type="presParOf" srcId="{5F2AF491-7F03-45C4-A5A4-A298ADA8149C}" destId="{1E09D1F0-BD1A-4226-A938-C2C8D3CE7E7B}" srcOrd="0" destOrd="0" presId="urn:microsoft.com/office/officeart/2005/8/layout/hierarchy3"/>
    <dgm:cxn modelId="{4FB36E16-9826-4F64-9003-437FA860D902}" type="presParOf" srcId="{5F2AF491-7F03-45C4-A5A4-A298ADA8149C}" destId="{3D634FB2-2DCB-4DB9-8E81-155F7512FECB}" srcOrd="1" destOrd="0" presId="urn:microsoft.com/office/officeart/2005/8/layout/hierarchy3"/>
    <dgm:cxn modelId="{8BED97D7-C59D-4F22-AC15-B970B5440DC3}" type="presParOf" srcId="{5F2AF491-7F03-45C4-A5A4-A298ADA8149C}" destId="{D86E4739-ABA7-4D26-9E64-EA789186F251}" srcOrd="2" destOrd="0" presId="urn:microsoft.com/office/officeart/2005/8/layout/hierarchy3"/>
    <dgm:cxn modelId="{34153C62-D6FA-4A1E-AC8B-57042B5B052F}" type="presParOf" srcId="{5F2AF491-7F03-45C4-A5A4-A298ADA8149C}" destId="{B963DEDF-5D65-4827-A85A-BC4896A376AB}" srcOrd="3" destOrd="0" presId="urn:microsoft.com/office/officeart/2005/8/layout/hierarchy3"/>
    <dgm:cxn modelId="{9704C2A4-3D91-423F-9751-DA6BB1E050F9}" type="presParOf" srcId="{5F2AF491-7F03-45C4-A5A4-A298ADA8149C}" destId="{83D1DD0B-5589-45C8-A562-955F757B8F24}" srcOrd="4" destOrd="0" presId="urn:microsoft.com/office/officeart/2005/8/layout/hierarchy3"/>
    <dgm:cxn modelId="{767EB2FA-17C5-434D-95FB-172B4977FEA0}" type="presParOf" srcId="{5F2AF491-7F03-45C4-A5A4-A298ADA8149C}" destId="{CA0A5C93-A6B2-43FD-97B5-FEC4F1E9DB9B}" srcOrd="5" destOrd="0" presId="urn:microsoft.com/office/officeart/2005/8/layout/hierarchy3"/>
    <dgm:cxn modelId="{AB004B9E-F324-4154-93AD-B3B29BF7E00B}" type="presParOf" srcId="{9D6AE2EA-0A32-4959-A736-5B2113078E09}" destId="{915612FB-29E4-468F-B949-B0B4E20D2CC2}" srcOrd="1" destOrd="0" presId="urn:microsoft.com/office/officeart/2005/8/layout/hierarchy3"/>
    <dgm:cxn modelId="{64D7425E-DC55-499F-BBC1-C438815A6C2F}" type="presParOf" srcId="{915612FB-29E4-468F-B949-B0B4E20D2CC2}" destId="{5623D7EA-7B1F-4835-A76C-6002A0770FB5}" srcOrd="0" destOrd="0" presId="urn:microsoft.com/office/officeart/2005/8/layout/hierarchy3"/>
    <dgm:cxn modelId="{8D2ACEE8-CA79-48D4-A75C-93479D0C9B6B}" type="presParOf" srcId="{5623D7EA-7B1F-4835-A76C-6002A0770FB5}" destId="{887C571E-94B4-47FB-8AF0-DBE153C19E2A}" srcOrd="0" destOrd="0" presId="urn:microsoft.com/office/officeart/2005/8/layout/hierarchy3"/>
    <dgm:cxn modelId="{0E447E52-403A-4B15-9750-8A5ABFAE6009}" type="presParOf" srcId="{5623D7EA-7B1F-4835-A76C-6002A0770FB5}" destId="{700ECB27-197D-4F1A-946A-85A25D5BBB72}" srcOrd="1" destOrd="0" presId="urn:microsoft.com/office/officeart/2005/8/layout/hierarchy3"/>
    <dgm:cxn modelId="{168343AB-DEFF-444C-9E27-3D66A9F97C58}" type="presParOf" srcId="{915612FB-29E4-468F-B949-B0B4E20D2CC2}" destId="{7E02C623-E6CE-48C9-9B21-227F16CFC59E}" srcOrd="1" destOrd="0" presId="urn:microsoft.com/office/officeart/2005/8/layout/hierarchy3"/>
    <dgm:cxn modelId="{A871405A-6DFE-4CBB-B710-1BFE56B2021E}" type="presParOf" srcId="{7E02C623-E6CE-48C9-9B21-227F16CFC59E}" destId="{B480E827-9B8F-47EA-8505-EADC4C9147DE}" srcOrd="0" destOrd="0" presId="urn:microsoft.com/office/officeart/2005/8/layout/hierarchy3"/>
    <dgm:cxn modelId="{D22CA9A0-37E2-424A-9432-6C0195668E99}" type="presParOf" srcId="{7E02C623-E6CE-48C9-9B21-227F16CFC59E}" destId="{487AC6E1-730F-47A0-9B79-E3BE47722715}" srcOrd="1" destOrd="0" presId="urn:microsoft.com/office/officeart/2005/8/layout/hierarchy3"/>
    <dgm:cxn modelId="{FBBBB125-8514-41A6-A629-DDBFF53C1BEE}" type="presParOf" srcId="{7E02C623-E6CE-48C9-9B21-227F16CFC59E}" destId="{DA773D61-3A06-4F9C-9BB4-AEB117223163}" srcOrd="2" destOrd="0" presId="urn:microsoft.com/office/officeart/2005/8/layout/hierarchy3"/>
    <dgm:cxn modelId="{2982E494-5FEB-49D9-B398-C42C316BB750}" type="presParOf" srcId="{7E02C623-E6CE-48C9-9B21-227F16CFC59E}" destId="{BF769DEC-DD3D-4795-97FD-3325B0C7C468}" srcOrd="3" destOrd="0" presId="urn:microsoft.com/office/officeart/2005/8/layout/hierarchy3"/>
    <dgm:cxn modelId="{97E779A8-93BE-4ABE-81AC-BDD6C67FBDE4}" type="presParOf" srcId="{7E02C623-E6CE-48C9-9B21-227F16CFC59E}" destId="{2A5B2073-87FB-4477-9018-1DACDE30049F}" srcOrd="4" destOrd="0" presId="urn:microsoft.com/office/officeart/2005/8/layout/hierarchy3"/>
    <dgm:cxn modelId="{77350727-5BA3-4BE3-8577-03A1B8A15D62}" type="presParOf" srcId="{7E02C623-E6CE-48C9-9B21-227F16CFC59E}" destId="{293BE8A7-10BB-4098-B8DF-65B39DAB08DC}" srcOrd="5" destOrd="0" presId="urn:microsoft.com/office/officeart/2005/8/layout/hierarchy3"/>
    <dgm:cxn modelId="{289D0DE6-C507-4CB0-AAF2-993FB3E1ABE1}" type="presParOf" srcId="{9D6AE2EA-0A32-4959-A736-5B2113078E09}" destId="{B011A59F-0F39-4179-A4FF-BE97DE6561D8}" srcOrd="2" destOrd="0" presId="urn:microsoft.com/office/officeart/2005/8/layout/hierarchy3"/>
    <dgm:cxn modelId="{9234F298-576D-41ED-8ADD-501E02FD2CD7}" type="presParOf" srcId="{B011A59F-0F39-4179-A4FF-BE97DE6561D8}" destId="{C54CE326-1DB8-4426-9957-3D144C7A9EC3}" srcOrd="0" destOrd="0" presId="urn:microsoft.com/office/officeart/2005/8/layout/hierarchy3"/>
    <dgm:cxn modelId="{8E28235F-D623-46DE-A1F7-5CB53E07F32B}" type="presParOf" srcId="{C54CE326-1DB8-4426-9957-3D144C7A9EC3}" destId="{89615BA3-CB7F-4B53-B79E-A4353D0F5C40}" srcOrd="0" destOrd="0" presId="urn:microsoft.com/office/officeart/2005/8/layout/hierarchy3"/>
    <dgm:cxn modelId="{84EA9C5E-7E4B-4C41-94CF-FD9D867B5578}" type="presParOf" srcId="{C54CE326-1DB8-4426-9957-3D144C7A9EC3}" destId="{D55B3F8D-696F-4E70-8CBB-45D458C8586A}" srcOrd="1" destOrd="0" presId="urn:microsoft.com/office/officeart/2005/8/layout/hierarchy3"/>
    <dgm:cxn modelId="{A868F152-B61F-4449-A7B0-C0144F308623}" type="presParOf" srcId="{B011A59F-0F39-4179-A4FF-BE97DE6561D8}" destId="{13760987-A3DE-4CA4-8CC1-E7D1B60A855B}" srcOrd="1" destOrd="0" presId="urn:microsoft.com/office/officeart/2005/8/layout/hierarchy3"/>
    <dgm:cxn modelId="{C8892F06-4F40-45A6-A703-A34004980D59}" type="presParOf" srcId="{13760987-A3DE-4CA4-8CC1-E7D1B60A855B}" destId="{42DDEE5D-7430-414B-94FC-03E5CAF110CD}" srcOrd="0" destOrd="0" presId="urn:microsoft.com/office/officeart/2005/8/layout/hierarchy3"/>
    <dgm:cxn modelId="{7C80CEE4-1F78-45DC-B4AC-766BAB150A2E}" type="presParOf" srcId="{13760987-A3DE-4CA4-8CC1-E7D1B60A855B}" destId="{34DC0CDF-68C8-4BC3-854B-DE9AAE4F093C}" srcOrd="1" destOrd="0" presId="urn:microsoft.com/office/officeart/2005/8/layout/hierarchy3"/>
    <dgm:cxn modelId="{FF7553C9-9490-4FCA-BCF7-9B1902C64446}" type="presParOf" srcId="{13760987-A3DE-4CA4-8CC1-E7D1B60A855B}" destId="{BE64B86C-39D7-4982-B6AE-BA4DED574C27}" srcOrd="2" destOrd="0" presId="urn:microsoft.com/office/officeart/2005/8/layout/hierarchy3"/>
    <dgm:cxn modelId="{A3DBD412-CF60-470E-80B9-775C9E332703}" type="presParOf" srcId="{13760987-A3DE-4CA4-8CC1-E7D1B60A855B}" destId="{BD5861BA-AC9A-4476-BC0C-393DE09E193B}" srcOrd="3" destOrd="0" presId="urn:microsoft.com/office/officeart/2005/8/layout/hierarchy3"/>
    <dgm:cxn modelId="{04E105EA-A4AE-4C1F-B17B-DBDA4F9A39DD}" type="presParOf" srcId="{13760987-A3DE-4CA4-8CC1-E7D1B60A855B}" destId="{3FBC7C45-B2C4-4DE0-B832-47889E5D5EAF}" srcOrd="4" destOrd="0" presId="urn:microsoft.com/office/officeart/2005/8/layout/hierarchy3"/>
    <dgm:cxn modelId="{28023E48-C857-4F5F-9F23-4763287630BB}" type="presParOf" srcId="{13760987-A3DE-4CA4-8CC1-E7D1B60A855B}" destId="{FD71FFB1-03E7-401C-90BA-27EEFAB92C55}" srcOrd="5" destOrd="0" presId="urn:microsoft.com/office/officeart/2005/8/layout/hierarchy3"/>
    <dgm:cxn modelId="{62BA6E2B-221F-4D6E-AE9E-84D7911C7407}" type="presParOf" srcId="{9D6AE2EA-0A32-4959-A736-5B2113078E09}" destId="{0FBBFFDA-A993-43D8-8DB9-99CB12CE79CF}" srcOrd="3" destOrd="0" presId="urn:microsoft.com/office/officeart/2005/8/layout/hierarchy3"/>
    <dgm:cxn modelId="{BFB76D63-B8AC-4DE7-AB3E-61D309EEE461}" type="presParOf" srcId="{0FBBFFDA-A993-43D8-8DB9-99CB12CE79CF}" destId="{8A0873F9-F92D-4F51-8CE2-1C32B12AE854}" srcOrd="0" destOrd="0" presId="urn:microsoft.com/office/officeart/2005/8/layout/hierarchy3"/>
    <dgm:cxn modelId="{D822518A-BD00-4457-A59A-5A97B75EE8D1}" type="presParOf" srcId="{8A0873F9-F92D-4F51-8CE2-1C32B12AE854}" destId="{39EA5486-DBE5-4038-BD7C-28E5E3297BC2}" srcOrd="0" destOrd="0" presId="urn:microsoft.com/office/officeart/2005/8/layout/hierarchy3"/>
    <dgm:cxn modelId="{64F9610E-EAA3-41B1-B2B8-82422FD4750C}" type="presParOf" srcId="{8A0873F9-F92D-4F51-8CE2-1C32B12AE854}" destId="{8296503D-D831-4583-8538-0707F79C151A}" srcOrd="1" destOrd="0" presId="urn:microsoft.com/office/officeart/2005/8/layout/hierarchy3"/>
    <dgm:cxn modelId="{131FB80B-F963-4639-8F44-8D32E8184DB2}" type="presParOf" srcId="{0FBBFFDA-A993-43D8-8DB9-99CB12CE79CF}" destId="{5845D1A3-6065-46BC-92C5-2BE77F774AF3}" srcOrd="1" destOrd="0" presId="urn:microsoft.com/office/officeart/2005/8/layout/hierarchy3"/>
    <dgm:cxn modelId="{63BB64D6-C200-4097-ABA4-A9A765B389E4}" type="presParOf" srcId="{5845D1A3-6065-46BC-92C5-2BE77F774AF3}" destId="{9EB567FD-0395-42BC-BEA7-72B10DF76318}" srcOrd="0" destOrd="0" presId="urn:microsoft.com/office/officeart/2005/8/layout/hierarchy3"/>
    <dgm:cxn modelId="{B6956D9E-8216-4D2B-A843-94AC3AE5A62E}" type="presParOf" srcId="{5845D1A3-6065-46BC-92C5-2BE77F774AF3}" destId="{08045110-EBEB-47C5-8307-DC2C74310A4A}" srcOrd="1" destOrd="0" presId="urn:microsoft.com/office/officeart/2005/8/layout/hierarchy3"/>
    <dgm:cxn modelId="{BE43F9B5-7751-4BC7-B098-B10265B7D9A3}" type="presParOf" srcId="{5845D1A3-6065-46BC-92C5-2BE77F774AF3}" destId="{094651BF-48FC-485A-A079-28AB71EF3BB9}" srcOrd="2" destOrd="0" presId="urn:microsoft.com/office/officeart/2005/8/layout/hierarchy3"/>
    <dgm:cxn modelId="{16D58971-7763-4373-BD65-3F0CF93E60B4}" type="presParOf" srcId="{5845D1A3-6065-46BC-92C5-2BE77F774AF3}" destId="{2C35BB93-AB32-4891-A2C9-A490B6C8A168}" srcOrd="3" destOrd="0" presId="urn:microsoft.com/office/officeart/2005/8/layout/hierarchy3"/>
    <dgm:cxn modelId="{770335F4-1633-458C-B1A6-9110C73D2545}" type="presParOf" srcId="{5845D1A3-6065-46BC-92C5-2BE77F774AF3}" destId="{CB351FE3-7209-4895-A3B0-9B26076CF987}" srcOrd="4" destOrd="0" presId="urn:microsoft.com/office/officeart/2005/8/layout/hierarchy3"/>
    <dgm:cxn modelId="{D6C2859C-6B58-4938-9B09-CD03CFA961A8}" type="presParOf" srcId="{5845D1A3-6065-46BC-92C5-2BE77F774AF3}" destId="{9D500EC9-3755-449A-8F4C-FBCC2C02A0CC}" srcOrd="5" destOrd="0" presId="urn:microsoft.com/office/officeart/2005/8/layout/hierarchy3"/>
    <dgm:cxn modelId="{6988FE9A-41A3-4DEE-BB2F-7D9B0D425E73}" type="presParOf" srcId="{9D6AE2EA-0A32-4959-A736-5B2113078E09}" destId="{B1F24940-68A5-4896-96E0-4EF1C571BF58}" srcOrd="4" destOrd="0" presId="urn:microsoft.com/office/officeart/2005/8/layout/hierarchy3"/>
    <dgm:cxn modelId="{0E936454-2484-435A-B2A0-8001E630825E}" type="presParOf" srcId="{B1F24940-68A5-4896-96E0-4EF1C571BF58}" destId="{B7922AFA-F006-46F3-87C7-072863C6AB7C}" srcOrd="0" destOrd="0" presId="urn:microsoft.com/office/officeart/2005/8/layout/hierarchy3"/>
    <dgm:cxn modelId="{6D2646A6-4861-4733-AADE-8B0C57D00BA2}" type="presParOf" srcId="{B7922AFA-F006-46F3-87C7-072863C6AB7C}" destId="{3B18F251-92A9-4895-8999-CA3E12C97E0E}" srcOrd="0" destOrd="0" presId="urn:microsoft.com/office/officeart/2005/8/layout/hierarchy3"/>
    <dgm:cxn modelId="{5FF5D261-A50D-461D-9D59-6F3C6D1A54B9}" type="presParOf" srcId="{B7922AFA-F006-46F3-87C7-072863C6AB7C}" destId="{EEC45D1F-DA9D-47EB-8FCA-44CF375A610A}" srcOrd="1" destOrd="0" presId="urn:microsoft.com/office/officeart/2005/8/layout/hierarchy3"/>
    <dgm:cxn modelId="{E31E7008-012F-45FD-9843-74A93F9AE21D}" type="presParOf" srcId="{B1F24940-68A5-4896-96E0-4EF1C571BF58}" destId="{A2279B67-5B60-42B9-BCCC-DFBD2E2223AF}" srcOrd="1" destOrd="0" presId="urn:microsoft.com/office/officeart/2005/8/layout/hierarchy3"/>
    <dgm:cxn modelId="{6DE2A682-2E41-4E65-8506-11F80FCF6D30}" type="presParOf" srcId="{A2279B67-5B60-42B9-BCCC-DFBD2E2223AF}" destId="{53A26878-36B7-4917-AD33-8BB51DC90694}" srcOrd="0" destOrd="0" presId="urn:microsoft.com/office/officeart/2005/8/layout/hierarchy3"/>
    <dgm:cxn modelId="{C15FE2A4-D8BA-448C-B651-FCAEDCCD259F}" type="presParOf" srcId="{A2279B67-5B60-42B9-BCCC-DFBD2E2223AF}" destId="{531288DC-DAC7-45C9-A42A-DDD5162118D8}" srcOrd="1" destOrd="0" presId="urn:microsoft.com/office/officeart/2005/8/layout/hierarchy3"/>
    <dgm:cxn modelId="{9E2C8C07-C580-4C32-868A-F1B65328E0E0}" type="presParOf" srcId="{A2279B67-5B60-42B9-BCCC-DFBD2E2223AF}" destId="{73DAD834-55ED-4FDB-8728-2C4B24C1EFE3}" srcOrd="2" destOrd="0" presId="urn:microsoft.com/office/officeart/2005/8/layout/hierarchy3"/>
    <dgm:cxn modelId="{D61F8954-F9C1-40F8-B116-B1735501F699}" type="presParOf" srcId="{A2279B67-5B60-42B9-BCCC-DFBD2E2223AF}" destId="{728BFF8B-E391-4A93-9E7A-7D53B1B6963E}" srcOrd="3" destOrd="0" presId="urn:microsoft.com/office/officeart/2005/8/layout/hierarchy3"/>
    <dgm:cxn modelId="{0B98B155-384F-4CF2-907C-66A0947E6988}" type="presParOf" srcId="{A2279B67-5B60-42B9-BCCC-DFBD2E2223AF}" destId="{3D7E667C-4989-43E0-865F-390CB200F183}" srcOrd="4" destOrd="0" presId="urn:microsoft.com/office/officeart/2005/8/layout/hierarchy3"/>
    <dgm:cxn modelId="{95B8DCC7-910F-48AE-92F5-00D48E92C2F2}" type="presParOf" srcId="{A2279B67-5B60-42B9-BCCC-DFBD2E2223AF}" destId="{D279E5A3-3C67-4BB0-8C5E-A52EC28524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D8412-C3CC-4876-9060-E9769D0AD57B}">
      <dsp:nvSpPr>
        <dsp:cNvPr id="0" name=""/>
        <dsp:cNvSpPr/>
      </dsp:nvSpPr>
      <dsp:spPr>
        <a:xfrm>
          <a:off x="5287695" y="200198"/>
          <a:ext cx="1056919" cy="52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800" b="0" i="0" kern="1200" baseline="0" smtClean="0"/>
            <a:t>Vehículo convencionales con motor</a:t>
          </a:r>
          <a:endParaRPr lang="es-MX" sz="800" kern="1200"/>
        </a:p>
      </dsp:txBody>
      <dsp:txXfrm>
        <a:off x="5303173" y="215676"/>
        <a:ext cx="1025963" cy="497503"/>
      </dsp:txXfrm>
    </dsp:sp>
    <dsp:sp modelId="{1E09D1F0-BD1A-4226-A938-C2C8D3CE7E7B}">
      <dsp:nvSpPr>
        <dsp:cNvPr id="0" name=""/>
        <dsp:cNvSpPr/>
      </dsp:nvSpPr>
      <dsp:spPr>
        <a:xfrm>
          <a:off x="6133230" y="728658"/>
          <a:ext cx="105691" cy="396344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396344"/>
              </a:lnTo>
              <a:lnTo>
                <a:pt x="0" y="396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34FB2-2DCB-4DB9-8E81-155F7512FECB}">
      <dsp:nvSpPr>
        <dsp:cNvPr id="0" name=""/>
        <dsp:cNvSpPr/>
      </dsp:nvSpPr>
      <dsp:spPr>
        <a:xfrm>
          <a:off x="5287695" y="860772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dirty="0" smtClean="0"/>
            <a:t>Alfa Romeo : </a:t>
          </a:r>
          <a:r>
            <a:rPr lang="es-SV" sz="700" b="0" i="0" kern="1200" baseline="0" dirty="0" err="1" smtClean="0"/>
            <a:t>Familiare</a:t>
          </a:r>
          <a:r>
            <a:rPr lang="es-SV" sz="700" b="0" i="0" kern="1200" baseline="0" dirty="0" smtClean="0"/>
            <a:t>, </a:t>
          </a:r>
          <a:r>
            <a:rPr lang="es-SV" sz="700" b="0" i="0" kern="1200" baseline="0" dirty="0" err="1" smtClean="0"/>
            <a:t>Sportwagon</a:t>
          </a:r>
          <a:endParaRPr lang="es-MX" sz="700" kern="1200" dirty="0"/>
        </a:p>
      </dsp:txBody>
      <dsp:txXfrm>
        <a:off x="5303173" y="876250"/>
        <a:ext cx="814579" cy="497503"/>
      </dsp:txXfrm>
    </dsp:sp>
    <dsp:sp modelId="{D86E4739-ABA7-4D26-9E64-EA789186F251}">
      <dsp:nvSpPr>
        <dsp:cNvPr id="0" name=""/>
        <dsp:cNvSpPr/>
      </dsp:nvSpPr>
      <dsp:spPr>
        <a:xfrm>
          <a:off x="6133230" y="728658"/>
          <a:ext cx="105691" cy="1056919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056919"/>
              </a:lnTo>
              <a:lnTo>
                <a:pt x="0" y="1056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3DEDF-5D65-4827-A85A-BC4896A376AB}">
      <dsp:nvSpPr>
        <dsp:cNvPr id="0" name=""/>
        <dsp:cNvSpPr/>
      </dsp:nvSpPr>
      <dsp:spPr>
        <a:xfrm>
          <a:off x="5287695" y="1521347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i="0" kern="1200" baseline="0" smtClean="0"/>
            <a:t>Chrysler : Wagon, Station-wagon, Touring, Town &amp; Country, Nomad</a:t>
          </a:r>
          <a:endParaRPr lang="es-MX" sz="700" kern="1200"/>
        </a:p>
      </dsp:txBody>
      <dsp:txXfrm>
        <a:off x="5303173" y="1536825"/>
        <a:ext cx="814579" cy="497503"/>
      </dsp:txXfrm>
    </dsp:sp>
    <dsp:sp modelId="{83D1DD0B-5589-45C8-A562-955F757B8F24}">
      <dsp:nvSpPr>
        <dsp:cNvPr id="0" name=""/>
        <dsp:cNvSpPr/>
      </dsp:nvSpPr>
      <dsp:spPr>
        <a:xfrm>
          <a:off x="6133230" y="728658"/>
          <a:ext cx="105691" cy="1717493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717493"/>
              </a:lnTo>
              <a:lnTo>
                <a:pt x="0" y="171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A5C93-A6B2-43FD-97B5-FEC4F1E9DB9B}">
      <dsp:nvSpPr>
        <dsp:cNvPr id="0" name=""/>
        <dsp:cNvSpPr/>
      </dsp:nvSpPr>
      <dsp:spPr>
        <a:xfrm>
          <a:off x="5287695" y="2181921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Precios $10,000</a:t>
          </a:r>
          <a:endParaRPr lang="es-MX" sz="700" kern="1200"/>
        </a:p>
      </dsp:txBody>
      <dsp:txXfrm>
        <a:off x="5303173" y="2197399"/>
        <a:ext cx="814579" cy="497503"/>
      </dsp:txXfrm>
    </dsp:sp>
    <dsp:sp modelId="{887C571E-94B4-47FB-8AF0-DBE153C19E2A}">
      <dsp:nvSpPr>
        <dsp:cNvPr id="0" name=""/>
        <dsp:cNvSpPr/>
      </dsp:nvSpPr>
      <dsp:spPr>
        <a:xfrm>
          <a:off x="3966546" y="200198"/>
          <a:ext cx="1056919" cy="52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800" b="0" i="0" kern="1200" baseline="0" smtClean="0"/>
            <a:t>Vehículo Deportxivo diseñado para poder circular a altas velocidades. </a:t>
          </a:r>
          <a:endParaRPr lang="es-MX" sz="800" kern="1200"/>
        </a:p>
      </dsp:txBody>
      <dsp:txXfrm>
        <a:off x="3982024" y="215676"/>
        <a:ext cx="1025963" cy="497503"/>
      </dsp:txXfrm>
    </dsp:sp>
    <dsp:sp modelId="{B480E827-9B8F-47EA-8505-EADC4C9147DE}">
      <dsp:nvSpPr>
        <dsp:cNvPr id="0" name=""/>
        <dsp:cNvSpPr/>
      </dsp:nvSpPr>
      <dsp:spPr>
        <a:xfrm>
          <a:off x="4812081" y="728658"/>
          <a:ext cx="105691" cy="396344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396344"/>
              </a:lnTo>
              <a:lnTo>
                <a:pt x="0" y="396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AC6E1-730F-47A0-9B79-E3BE47722715}">
      <dsp:nvSpPr>
        <dsp:cNvPr id="0" name=""/>
        <dsp:cNvSpPr/>
      </dsp:nvSpPr>
      <dsp:spPr>
        <a:xfrm>
          <a:off x="3966546" y="860772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Alfa Romeo : Familiare, Sportwagon</a:t>
          </a:r>
          <a:endParaRPr lang="es-MX" sz="700" kern="1200"/>
        </a:p>
      </dsp:txBody>
      <dsp:txXfrm>
        <a:off x="3982024" y="876250"/>
        <a:ext cx="814579" cy="497503"/>
      </dsp:txXfrm>
    </dsp:sp>
    <dsp:sp modelId="{DA773D61-3A06-4F9C-9BB4-AEB117223163}">
      <dsp:nvSpPr>
        <dsp:cNvPr id="0" name=""/>
        <dsp:cNvSpPr/>
      </dsp:nvSpPr>
      <dsp:spPr>
        <a:xfrm>
          <a:off x="4812081" y="728658"/>
          <a:ext cx="105691" cy="1056919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056919"/>
              </a:lnTo>
              <a:lnTo>
                <a:pt x="0" y="1056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69DEC-DD3D-4795-97FD-3325B0C7C468}">
      <dsp:nvSpPr>
        <dsp:cNvPr id="0" name=""/>
        <dsp:cNvSpPr/>
      </dsp:nvSpPr>
      <dsp:spPr>
        <a:xfrm>
          <a:off x="3966546" y="1521347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i="0" kern="1200" baseline="0" smtClean="0"/>
            <a:t>Chrysler : Wagon, Station-wagon, Touring, Town &amp; Country, Nomad</a:t>
          </a:r>
          <a:endParaRPr lang="es-MX" sz="700" kern="1200"/>
        </a:p>
      </dsp:txBody>
      <dsp:txXfrm>
        <a:off x="3982024" y="1536825"/>
        <a:ext cx="814579" cy="497503"/>
      </dsp:txXfrm>
    </dsp:sp>
    <dsp:sp modelId="{2A5B2073-87FB-4477-9018-1DACDE30049F}">
      <dsp:nvSpPr>
        <dsp:cNvPr id="0" name=""/>
        <dsp:cNvSpPr/>
      </dsp:nvSpPr>
      <dsp:spPr>
        <a:xfrm>
          <a:off x="4812081" y="728658"/>
          <a:ext cx="105691" cy="1717493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717493"/>
              </a:lnTo>
              <a:lnTo>
                <a:pt x="0" y="171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BE8A7-10BB-4098-B8DF-65B39DAB08DC}">
      <dsp:nvSpPr>
        <dsp:cNvPr id="0" name=""/>
        <dsp:cNvSpPr/>
      </dsp:nvSpPr>
      <dsp:spPr>
        <a:xfrm>
          <a:off x="3966546" y="2181921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Precios $10,000</a:t>
          </a:r>
          <a:endParaRPr lang="es-MX" sz="700" kern="1200"/>
        </a:p>
      </dsp:txBody>
      <dsp:txXfrm>
        <a:off x="3982024" y="2197399"/>
        <a:ext cx="814579" cy="497503"/>
      </dsp:txXfrm>
    </dsp:sp>
    <dsp:sp modelId="{89615BA3-CB7F-4B53-B79E-A4353D0F5C40}">
      <dsp:nvSpPr>
        <dsp:cNvPr id="0" name=""/>
        <dsp:cNvSpPr/>
      </dsp:nvSpPr>
      <dsp:spPr>
        <a:xfrm>
          <a:off x="2645397" y="200198"/>
          <a:ext cx="1056919" cy="52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b="0" i="0" kern="1200" baseline="0" smtClean="0"/>
            <a:t>Vehículo Familiar, carrocería utilizada en automóviles de turismo</a:t>
          </a:r>
          <a:endParaRPr lang="es-MX" sz="800" kern="1200"/>
        </a:p>
      </dsp:txBody>
      <dsp:txXfrm>
        <a:off x="2660875" y="215676"/>
        <a:ext cx="1025963" cy="497503"/>
      </dsp:txXfrm>
    </dsp:sp>
    <dsp:sp modelId="{42DDEE5D-7430-414B-94FC-03E5CAF110CD}">
      <dsp:nvSpPr>
        <dsp:cNvPr id="0" name=""/>
        <dsp:cNvSpPr/>
      </dsp:nvSpPr>
      <dsp:spPr>
        <a:xfrm>
          <a:off x="3490932" y="728658"/>
          <a:ext cx="105691" cy="396344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396344"/>
              </a:lnTo>
              <a:lnTo>
                <a:pt x="0" y="396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CDF-68C8-4BC3-854B-DE9AAE4F093C}">
      <dsp:nvSpPr>
        <dsp:cNvPr id="0" name=""/>
        <dsp:cNvSpPr/>
      </dsp:nvSpPr>
      <dsp:spPr>
        <a:xfrm>
          <a:off x="2645397" y="860772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Alfa Romeo : Familiare, Sportwagon</a:t>
          </a:r>
          <a:endParaRPr lang="es-MX" sz="700" kern="1200"/>
        </a:p>
      </dsp:txBody>
      <dsp:txXfrm>
        <a:off x="2660875" y="876250"/>
        <a:ext cx="814579" cy="497503"/>
      </dsp:txXfrm>
    </dsp:sp>
    <dsp:sp modelId="{BE64B86C-39D7-4982-B6AE-BA4DED574C27}">
      <dsp:nvSpPr>
        <dsp:cNvPr id="0" name=""/>
        <dsp:cNvSpPr/>
      </dsp:nvSpPr>
      <dsp:spPr>
        <a:xfrm>
          <a:off x="3490932" y="728658"/>
          <a:ext cx="105691" cy="1056919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056919"/>
              </a:lnTo>
              <a:lnTo>
                <a:pt x="0" y="1056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61BA-AC9A-4476-BC0C-393DE09E193B}">
      <dsp:nvSpPr>
        <dsp:cNvPr id="0" name=""/>
        <dsp:cNvSpPr/>
      </dsp:nvSpPr>
      <dsp:spPr>
        <a:xfrm>
          <a:off x="2645397" y="1521347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i="0" kern="1200" baseline="0" smtClean="0"/>
            <a:t>Chrysler : Wagon, Station-wagon, Touring, Town &amp; Country, Nomad</a:t>
          </a:r>
          <a:endParaRPr lang="es-MX" sz="700" kern="1200"/>
        </a:p>
      </dsp:txBody>
      <dsp:txXfrm>
        <a:off x="2660875" y="1536825"/>
        <a:ext cx="814579" cy="497503"/>
      </dsp:txXfrm>
    </dsp:sp>
    <dsp:sp modelId="{3FBC7C45-B2C4-4DE0-B832-47889E5D5EAF}">
      <dsp:nvSpPr>
        <dsp:cNvPr id="0" name=""/>
        <dsp:cNvSpPr/>
      </dsp:nvSpPr>
      <dsp:spPr>
        <a:xfrm>
          <a:off x="3490932" y="728658"/>
          <a:ext cx="105691" cy="1717493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717493"/>
              </a:lnTo>
              <a:lnTo>
                <a:pt x="0" y="171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1FFB1-03E7-401C-90BA-27EEFAB92C55}">
      <dsp:nvSpPr>
        <dsp:cNvPr id="0" name=""/>
        <dsp:cNvSpPr/>
      </dsp:nvSpPr>
      <dsp:spPr>
        <a:xfrm>
          <a:off x="2645397" y="2181921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Precios $10,000</a:t>
          </a:r>
          <a:endParaRPr lang="es-MX" sz="700" kern="1200"/>
        </a:p>
      </dsp:txBody>
      <dsp:txXfrm>
        <a:off x="2660875" y="2197399"/>
        <a:ext cx="814579" cy="497503"/>
      </dsp:txXfrm>
    </dsp:sp>
    <dsp:sp modelId="{39EA5486-DBE5-4038-BD7C-28E5E3297BC2}">
      <dsp:nvSpPr>
        <dsp:cNvPr id="0" name=""/>
        <dsp:cNvSpPr/>
      </dsp:nvSpPr>
      <dsp:spPr>
        <a:xfrm>
          <a:off x="1324248" y="200198"/>
          <a:ext cx="1056919" cy="52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b="0" i="0" kern="1200" baseline="0" smtClean="0"/>
            <a:t>Vehículo Familiar, carrocería utilizada en automóviles de turismo</a:t>
          </a:r>
          <a:endParaRPr lang="es-MX" sz="800" kern="1200"/>
        </a:p>
      </dsp:txBody>
      <dsp:txXfrm>
        <a:off x="1339726" y="215676"/>
        <a:ext cx="1025963" cy="497503"/>
      </dsp:txXfrm>
    </dsp:sp>
    <dsp:sp modelId="{9EB567FD-0395-42BC-BEA7-72B10DF76318}">
      <dsp:nvSpPr>
        <dsp:cNvPr id="0" name=""/>
        <dsp:cNvSpPr/>
      </dsp:nvSpPr>
      <dsp:spPr>
        <a:xfrm>
          <a:off x="2169783" y="728658"/>
          <a:ext cx="105691" cy="396344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396344"/>
              </a:lnTo>
              <a:lnTo>
                <a:pt x="0" y="396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45110-EBEB-47C5-8307-DC2C74310A4A}">
      <dsp:nvSpPr>
        <dsp:cNvPr id="0" name=""/>
        <dsp:cNvSpPr/>
      </dsp:nvSpPr>
      <dsp:spPr>
        <a:xfrm>
          <a:off x="1324248" y="860772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Alfa Romeo : Familiare, Sportwagon</a:t>
          </a:r>
          <a:endParaRPr lang="es-MX" sz="700" kern="1200"/>
        </a:p>
      </dsp:txBody>
      <dsp:txXfrm>
        <a:off x="1339726" y="876250"/>
        <a:ext cx="814579" cy="497503"/>
      </dsp:txXfrm>
    </dsp:sp>
    <dsp:sp modelId="{094651BF-48FC-485A-A079-28AB71EF3BB9}">
      <dsp:nvSpPr>
        <dsp:cNvPr id="0" name=""/>
        <dsp:cNvSpPr/>
      </dsp:nvSpPr>
      <dsp:spPr>
        <a:xfrm>
          <a:off x="2169783" y="728658"/>
          <a:ext cx="105691" cy="1056919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056919"/>
              </a:lnTo>
              <a:lnTo>
                <a:pt x="0" y="1056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5BB93-AB32-4891-A2C9-A490B6C8A168}">
      <dsp:nvSpPr>
        <dsp:cNvPr id="0" name=""/>
        <dsp:cNvSpPr/>
      </dsp:nvSpPr>
      <dsp:spPr>
        <a:xfrm>
          <a:off x="1324248" y="1521347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i="0" kern="1200" baseline="0" smtClean="0"/>
            <a:t>Chrysler : Wagon, Station-wagon, Touring, Town &amp; Country, Nomad</a:t>
          </a:r>
          <a:endParaRPr lang="es-MX" sz="700" kern="1200"/>
        </a:p>
      </dsp:txBody>
      <dsp:txXfrm>
        <a:off x="1339726" y="1536825"/>
        <a:ext cx="814579" cy="497503"/>
      </dsp:txXfrm>
    </dsp:sp>
    <dsp:sp modelId="{CB351FE3-7209-4895-A3B0-9B26076CF987}">
      <dsp:nvSpPr>
        <dsp:cNvPr id="0" name=""/>
        <dsp:cNvSpPr/>
      </dsp:nvSpPr>
      <dsp:spPr>
        <a:xfrm>
          <a:off x="2169783" y="728658"/>
          <a:ext cx="105691" cy="1717493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717493"/>
              </a:lnTo>
              <a:lnTo>
                <a:pt x="0" y="171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00EC9-3755-449A-8F4C-FBCC2C02A0CC}">
      <dsp:nvSpPr>
        <dsp:cNvPr id="0" name=""/>
        <dsp:cNvSpPr/>
      </dsp:nvSpPr>
      <dsp:spPr>
        <a:xfrm>
          <a:off x="1324248" y="2181921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Precios $10,000</a:t>
          </a:r>
          <a:endParaRPr lang="es-MX" sz="700" kern="1200"/>
        </a:p>
      </dsp:txBody>
      <dsp:txXfrm>
        <a:off x="1339726" y="2197399"/>
        <a:ext cx="814579" cy="497503"/>
      </dsp:txXfrm>
    </dsp:sp>
    <dsp:sp modelId="{3B18F251-92A9-4895-8999-CA3E12C97E0E}">
      <dsp:nvSpPr>
        <dsp:cNvPr id="0" name=""/>
        <dsp:cNvSpPr/>
      </dsp:nvSpPr>
      <dsp:spPr>
        <a:xfrm>
          <a:off x="3099" y="200198"/>
          <a:ext cx="1056919" cy="52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b="0" i="0" kern="1200" baseline="0" smtClean="0"/>
            <a:t>Vehículo Familiar, carrocería utilizada en automóviles de turismo</a:t>
          </a:r>
          <a:endParaRPr lang="es-MX" sz="800" kern="1200"/>
        </a:p>
      </dsp:txBody>
      <dsp:txXfrm>
        <a:off x="18577" y="215676"/>
        <a:ext cx="1025963" cy="497503"/>
      </dsp:txXfrm>
    </dsp:sp>
    <dsp:sp modelId="{53A26878-36B7-4917-AD33-8BB51DC90694}">
      <dsp:nvSpPr>
        <dsp:cNvPr id="0" name=""/>
        <dsp:cNvSpPr/>
      </dsp:nvSpPr>
      <dsp:spPr>
        <a:xfrm>
          <a:off x="848634" y="728658"/>
          <a:ext cx="105691" cy="396344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396344"/>
              </a:lnTo>
              <a:lnTo>
                <a:pt x="0" y="396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288DC-DAC7-45C9-A42A-DDD5162118D8}">
      <dsp:nvSpPr>
        <dsp:cNvPr id="0" name=""/>
        <dsp:cNvSpPr/>
      </dsp:nvSpPr>
      <dsp:spPr>
        <a:xfrm>
          <a:off x="3099" y="860772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Alfa Romeo : Familiare, Sportwagon</a:t>
          </a:r>
          <a:endParaRPr lang="es-MX" sz="700" kern="1200"/>
        </a:p>
      </dsp:txBody>
      <dsp:txXfrm>
        <a:off x="18577" y="876250"/>
        <a:ext cx="814579" cy="497503"/>
      </dsp:txXfrm>
    </dsp:sp>
    <dsp:sp modelId="{73DAD834-55ED-4FDB-8728-2C4B24C1EFE3}">
      <dsp:nvSpPr>
        <dsp:cNvPr id="0" name=""/>
        <dsp:cNvSpPr/>
      </dsp:nvSpPr>
      <dsp:spPr>
        <a:xfrm>
          <a:off x="848634" y="728658"/>
          <a:ext cx="105691" cy="1056919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056919"/>
              </a:lnTo>
              <a:lnTo>
                <a:pt x="0" y="1056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FF8B-E391-4A93-9E7A-7D53B1B6963E}">
      <dsp:nvSpPr>
        <dsp:cNvPr id="0" name=""/>
        <dsp:cNvSpPr/>
      </dsp:nvSpPr>
      <dsp:spPr>
        <a:xfrm>
          <a:off x="3099" y="1521347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i="0" kern="1200" baseline="0" smtClean="0"/>
            <a:t>Chrysler : Wagon, Station-wagon, Touring, Town &amp; Country, Nomad</a:t>
          </a:r>
          <a:endParaRPr lang="es-MX" sz="700" kern="1200"/>
        </a:p>
      </dsp:txBody>
      <dsp:txXfrm>
        <a:off x="18577" y="1536825"/>
        <a:ext cx="814579" cy="497503"/>
      </dsp:txXfrm>
    </dsp:sp>
    <dsp:sp modelId="{3D7E667C-4989-43E0-865F-390CB200F183}">
      <dsp:nvSpPr>
        <dsp:cNvPr id="0" name=""/>
        <dsp:cNvSpPr/>
      </dsp:nvSpPr>
      <dsp:spPr>
        <a:xfrm>
          <a:off x="848634" y="728658"/>
          <a:ext cx="105691" cy="1717493"/>
        </a:xfrm>
        <a:custGeom>
          <a:avLst/>
          <a:gdLst/>
          <a:ahLst/>
          <a:cxnLst/>
          <a:rect l="0" t="0" r="0" b="0"/>
          <a:pathLst>
            <a:path>
              <a:moveTo>
                <a:pt x="105691" y="0"/>
              </a:moveTo>
              <a:lnTo>
                <a:pt x="105691" y="1717493"/>
              </a:lnTo>
              <a:lnTo>
                <a:pt x="0" y="1717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5A3-3C67-4BB0-8C5E-A52EC28524B4}">
      <dsp:nvSpPr>
        <dsp:cNvPr id="0" name=""/>
        <dsp:cNvSpPr/>
      </dsp:nvSpPr>
      <dsp:spPr>
        <a:xfrm>
          <a:off x="3099" y="2181921"/>
          <a:ext cx="845535" cy="528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SV" sz="700" b="0" i="0" kern="1200" baseline="0" smtClean="0"/>
            <a:t>Precios $39,925</a:t>
          </a:r>
          <a:endParaRPr lang="es-MX" sz="700" kern="1200"/>
        </a:p>
      </dsp:txBody>
      <dsp:txXfrm>
        <a:off x="18577" y="2197399"/>
        <a:ext cx="814579" cy="497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691DD-EFFA-44D2-9DEE-4EFE2CF29AA5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0392-4875-4718-A707-ACACD0E877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297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-8466" y="-6351"/>
            <a:ext cx="9169804" cy="5156201"/>
            <a:chOff x="-8466" y="-8468"/>
            <a:chExt cx="9169804" cy="6874935"/>
          </a:xfrm>
        </p:grpSpPr>
        <p:cxnSp>
          <p:nvCxnSpPr>
            <p:cNvPr id="24" name="Google Shape;24;p6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130596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130596" y="3038126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CF66BAD-DE35-4CD5-A2F5-3531AAAB61F3}" type="datetime1">
              <a:rPr lang="es-MX" smtClean="0"/>
              <a:t>06/10/2021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09600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B977F68-0010-43CC-AA89-44891EFD3710}" type="datetime1">
              <a:rPr lang="es-MX" smtClean="0"/>
              <a:t>06/10/2021</a:t>
            </a:fld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74885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101074" y="2724150"/>
            <a:ext cx="54198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09599" y="3352800"/>
            <a:ext cx="6347715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91E98FC-186C-4EA2-B7A4-BFFDFF444583}" type="datetime1">
              <a:rPr lang="es-MX" smtClean="0"/>
              <a:t>06/10/2021</a:t>
            </a:fld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03" name="Google Shape;103;p16"/>
          <p:cNvSpPr txBox="1"/>
          <p:nvPr/>
        </p:nvSpPr>
        <p:spPr>
          <a:xfrm>
            <a:off x="482712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/>
          </a:p>
        </p:txBody>
      </p:sp>
      <p:sp>
        <p:nvSpPr>
          <p:cNvPr id="104" name="Google Shape;104;p16"/>
          <p:cNvSpPr txBox="1"/>
          <p:nvPr/>
        </p:nvSpPr>
        <p:spPr>
          <a:xfrm>
            <a:off x="6747700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09599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D6F5843-0B59-4572-AE1B-39B6C229F4DC}" type="datetime1">
              <a:rPr lang="es-MX" smtClean="0"/>
              <a:t>06/10/2021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74885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7B45D05-92FF-4205-A073-A5638640A8A5}" type="datetime1">
              <a:rPr lang="es-MX" smtClean="0"/>
              <a:t>06/10/2021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18" name="Google Shape;118;p18"/>
          <p:cNvSpPr txBox="1"/>
          <p:nvPr/>
        </p:nvSpPr>
        <p:spPr>
          <a:xfrm>
            <a:off x="482712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/>
          </a:p>
        </p:txBody>
      </p:sp>
      <p:sp>
        <p:nvSpPr>
          <p:cNvPr id="119" name="Google Shape;119;p18"/>
          <p:cNvSpPr txBox="1"/>
          <p:nvPr/>
        </p:nvSpPr>
        <p:spPr>
          <a:xfrm>
            <a:off x="6747700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15848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ED3BB9-15BD-4099-A7B6-FC721D454A05}" type="datetime1">
              <a:rPr lang="es-MX" smtClean="0"/>
              <a:t>06/10/2021</a:t>
            </a:fld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2328167" y="-98124"/>
            <a:ext cx="2910580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B0625A4-CA0E-4E96-B272-96C025D46DB0}" type="datetime1">
              <a:rPr lang="es-MX" smtClean="0"/>
              <a:t>06/10/2021</a:t>
            </a:fld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4497425" y="1937088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237818" y="-171019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045877-AE05-41F2-90A1-A47C3C9356E3}" type="datetime1">
              <a:rPr lang="es-MX" smtClean="0"/>
              <a:t>06/10/2021</a:t>
            </a:fld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516-E08D-4F41-9CF2-D6C8CCA4E839}" type="datetime1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7354-156B-4DDA-9E7E-8FB5715A3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9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1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15AE2A-5112-4934-AC30-87D04897A882}" type="datetime1">
              <a:rPr lang="es-MX" smtClean="0"/>
              <a:t>06/10/2021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09599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09599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3866640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3866640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0A280E0-2305-44CD-8CCF-352DF6E1D194}" type="datetime1">
              <a:rPr lang="es-MX" smtClean="0"/>
              <a:t>06/10/2021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09599" y="1123953"/>
            <a:ext cx="2790182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1276" y="386194"/>
            <a:ext cx="3386037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09599" y="2082802"/>
            <a:ext cx="2790182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87C95F-D1EA-487C-98A6-670CCE30D19E}" type="datetime1">
              <a:rPr lang="es-MX" smtClean="0"/>
              <a:t>06/10/2021</a:t>
            </a:fld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37D417-9A4E-4962-820A-08BA5AB346F9}" type="datetime1">
              <a:rPr lang="es-MX" smtClean="0"/>
              <a:t>06/10/2021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599" y="2025651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334DBDA-C685-470D-A91A-6A7665C97987}" type="datetime1">
              <a:rPr lang="es-MX" smtClean="0"/>
              <a:t>06/10/2021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412A38-0DE8-455C-AC93-CB0E07C90EB2}" type="datetime1">
              <a:rPr lang="es-MX" smtClean="0"/>
              <a:t>06/10/2021</a:t>
            </a:fld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C59743-34A3-4882-9F50-42ED7E081180}" type="datetime1">
              <a:rPr lang="es-MX" smtClean="0"/>
              <a:t>06/10/2021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09599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09599" y="457200"/>
            <a:ext cx="6347714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09599" y="4025504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67BBDF-3507-4477-B29A-946D1AA8B900}" type="datetime1">
              <a:rPr lang="es-MX" smtClean="0"/>
              <a:t>06/10/2021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-8467" y="-6351"/>
            <a:ext cx="9169805" cy="5156201"/>
            <a:chOff x="-8467" y="-8468"/>
            <a:chExt cx="9169805" cy="6874935"/>
          </a:xfrm>
        </p:grpSpPr>
        <p:sp>
          <p:nvSpPr>
            <p:cNvPr id="7" name="Google Shape;7;p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cxnSp>
          <p:nvCxnSpPr>
            <p:cNvPr id="8" name="Google Shape;8;p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59FB2075-A059-49B3-9AAF-7CC9EFAE1B55}" type="datetime1">
              <a:rPr lang="es-MX" smtClean="0"/>
              <a:t>06/10/2021</a:t>
            </a:fld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mtClean="0"/>
              <a:t>1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130596" y="154728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SV" dirty="0"/>
              <a:t>Vehículos para</a:t>
            </a:r>
            <a:br>
              <a:rPr lang="es-SV" dirty="0"/>
            </a:br>
            <a:r>
              <a:rPr lang="es-SV" dirty="0"/>
              <a:t>empresas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130596" y="3193585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s-SV" dirty="0"/>
              <a:t>Comparación entre tipos de vehículos</a:t>
            </a:r>
            <a:endParaRPr dirty="0"/>
          </a:p>
        </p:txBody>
      </p:sp>
      <p:sp>
        <p:nvSpPr>
          <p:cNvPr id="145" name="Google Shape;145;p1"/>
          <p:cNvSpPr txBox="1"/>
          <p:nvPr/>
        </p:nvSpPr>
        <p:spPr>
          <a:xfrm>
            <a:off x="2670048" y="1410985"/>
            <a:ext cx="978408" cy="4154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SV" sz="2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ECO</a:t>
            </a:r>
            <a:endParaRPr sz="2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09600" y="-17461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ct val="100000"/>
            </a:pPr>
            <a:r>
              <a:rPr lang="es-SV" dirty="0"/>
              <a:t>¿Qué tipo de vehículo satisface nuestras necesidades?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09601" y="130333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indent="-342900">
              <a:spcBef>
                <a:spcPts val="0"/>
              </a:spcBef>
              <a:buSzPct val="79999"/>
              <a:buFont typeface="Wingdings" panose="05000000000000000000" pitchFamily="2" charset="2"/>
              <a:buChar char="q"/>
            </a:pPr>
            <a:r>
              <a:rPr lang="es-SV" dirty="0"/>
              <a:t>Consideraciones:</a:t>
            </a:r>
            <a:endParaRPr dirty="0"/>
          </a:p>
          <a:p>
            <a:pPr marL="742950" lvl="1" indent="-285750">
              <a:buSzPct val="80000"/>
              <a:buFont typeface="Wingdings" panose="05000000000000000000" pitchFamily="2" charset="2"/>
              <a:buChar char="q"/>
            </a:pPr>
            <a:r>
              <a:rPr lang="es-SV" dirty="0"/>
              <a:t>Costo del combustible en aumento</a:t>
            </a:r>
            <a:endParaRPr dirty="0"/>
          </a:p>
          <a:p>
            <a:pPr marL="742950" lvl="1" indent="-285750">
              <a:buSzPct val="80000"/>
              <a:buFont typeface="Wingdings" panose="05000000000000000000" pitchFamily="2" charset="2"/>
              <a:buChar char="q"/>
            </a:pPr>
            <a:r>
              <a:rPr lang="es-SV" dirty="0"/>
              <a:t>Impacto en el medioambiente</a:t>
            </a:r>
            <a:endParaRPr dirty="0"/>
          </a:p>
          <a:p>
            <a:pPr marL="742950" lvl="1" indent="-285750">
              <a:buSzPct val="80000"/>
              <a:buFont typeface="Wingdings" panose="05000000000000000000" pitchFamily="2" charset="2"/>
              <a:buChar char="q"/>
            </a:pPr>
            <a:r>
              <a:rPr lang="es-SV" dirty="0"/>
              <a:t>Avances en la tecnología</a:t>
            </a:r>
            <a:endParaRPr dirty="0"/>
          </a:p>
          <a:p>
            <a:pPr marL="342900" indent="-342900">
              <a:buSzPct val="79999"/>
              <a:buFont typeface="Wingdings" panose="05000000000000000000" pitchFamily="2" charset="2"/>
              <a:buChar char="q"/>
            </a:pPr>
            <a:r>
              <a:rPr lang="es-SV" dirty="0"/>
              <a:t>Con estos puntos en mente, nos disponemos a responder la siguiente pregunta:</a:t>
            </a:r>
            <a:endParaRPr dirty="0"/>
          </a:p>
          <a:p>
            <a:pPr marL="0" indent="0">
              <a:buSzPct val="80000"/>
              <a:buNone/>
            </a:pPr>
            <a:r>
              <a:rPr lang="es-SV" sz="2400" b="1" dirty="0">
                <a:solidFill>
                  <a:schemeClr val="accent1"/>
                </a:solidFill>
              </a:rPr>
              <a:t>¿Qué vehículo debemos comprar?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2"/>
          </p:nvPr>
        </p:nvSpPr>
        <p:spPr>
          <a:xfrm>
            <a:off x="3869204" y="1303341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8318">
              <a:spcBef>
                <a:spcPts val="0"/>
              </a:spcBef>
              <a:buSzPct val="79999"/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7" y="1414925"/>
            <a:ext cx="4048125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SV" smtClean="0"/>
              <a:pPr/>
              <a:t>2</a:t>
            </a:fld>
            <a:endParaRPr lang="es-S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u="none" strike="noStrike" baseline="0" smtClean="0">
                <a:solidFill>
                  <a:srgbClr val="2E74B5"/>
                </a:solidFill>
                <a:latin typeface="Times New Roman" panose="02020603050405020304" pitchFamily="18" charset="0"/>
              </a:rPr>
              <a:t>Tipos de Vehículos utilizados en el estudio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13865600"/>
              </p:ext>
            </p:extLst>
          </p:nvPr>
        </p:nvGraphicFramePr>
        <p:xfrm>
          <a:off x="609599" y="1620443"/>
          <a:ext cx="6347714" cy="291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7354-156B-4DDA-9E7E-8FB5715A3A0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8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609599" y="-101204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s-SV" dirty="0"/>
              <a:t>Ventajas y desventajas de los vehículos eléctricos</a:t>
            </a:r>
            <a:endParaRPr dirty="0"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609599" y="130373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SV"/>
              <a:t>Ventajas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2"/>
          </p:nvPr>
        </p:nvSpPr>
        <p:spPr>
          <a:xfrm>
            <a:off x="609599" y="1879997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indent="-285750">
              <a:spcBef>
                <a:spcPts val="0"/>
              </a:spcBef>
              <a:buSzPct val="79999"/>
            </a:pPr>
            <a:r>
              <a:rPr lang="es-SV" dirty="0"/>
              <a:t>Aspectos económicos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Ahorros en los costos del combustible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Beneficios fiscales</a:t>
            </a:r>
            <a:endParaRPr dirty="0"/>
          </a:p>
          <a:p>
            <a:pPr marL="285750" indent="-285750">
              <a:buSzPct val="79999"/>
            </a:pPr>
            <a:r>
              <a:rPr lang="es-SV" dirty="0"/>
              <a:t>Impacto en el medioambiente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Menos consumo de combustible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Menos ruido y contaminación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Uso de combustible alternativos </a:t>
            </a:r>
            <a:endParaRPr dirty="0"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3"/>
          </p:nvPr>
        </p:nvSpPr>
        <p:spPr>
          <a:xfrm>
            <a:off x="3866640" y="130373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SV" dirty="0"/>
              <a:t>Desventajas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4"/>
          </p:nvPr>
        </p:nvSpPr>
        <p:spPr>
          <a:xfrm>
            <a:off x="3866640" y="1879997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85750" indent="-285750">
              <a:spcBef>
                <a:spcPts val="0"/>
              </a:spcBef>
              <a:buSzPct val="79999"/>
            </a:pPr>
            <a:r>
              <a:rPr lang="es-SV" dirty="0"/>
              <a:t>Aspectos económicos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Compra inicial y costos de mantenimiento más costosos</a:t>
            </a:r>
            <a:endParaRPr dirty="0"/>
          </a:p>
          <a:p>
            <a:pPr marL="285750" indent="-285750">
              <a:buSzPct val="79999"/>
            </a:pPr>
            <a:r>
              <a:rPr lang="es-SV" dirty="0"/>
              <a:t>Impacto en el medioambiente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Baterías usadas nocivas para el medioambiente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Peso más elevado de los vehículos eléctricos</a:t>
            </a:r>
            <a:endParaRPr dirty="0"/>
          </a:p>
          <a:p>
            <a:pPr marL="742950" lvl="1" indent="-285750">
              <a:buSzPct val="79999"/>
            </a:pPr>
            <a:r>
              <a:rPr lang="es-SV" dirty="0"/>
              <a:t>Obtención de algunos componentes solo mediante procesos químicos</a:t>
            </a:r>
            <a:endParaRPr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SV" smtClean="0"/>
              <a:pPr/>
              <a:t>4</a:t>
            </a:fld>
            <a:endParaRPr lang="es-S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s-SV"/>
              <a:t>Comparación</a:t>
            </a:r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167" name="Google Shape;167;p4"/>
          <p:cNvGraphicFramePr/>
          <p:nvPr>
            <p:extLst>
              <p:ext uri="{D42A27DB-BD31-4B8C-83A1-F6EECF244321}">
                <p14:modId xmlns:p14="http://schemas.microsoft.com/office/powerpoint/2010/main" val="1547721590"/>
              </p:ext>
            </p:extLst>
          </p:nvPr>
        </p:nvGraphicFramePr>
        <p:xfrm>
          <a:off x="3745041" y="3"/>
          <a:ext cx="3384947" cy="502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SV" smtClean="0"/>
              <a:pPr/>
              <a:t>5</a:t>
            </a:fld>
            <a:endParaRPr lang="es-S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Comparación II</a:t>
            </a:r>
            <a:endParaRPr lang="es-SV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68212"/>
              </p:ext>
            </p:extLst>
          </p:nvPr>
        </p:nvGraphicFramePr>
        <p:xfrm>
          <a:off x="628650" y="1369219"/>
          <a:ext cx="5915025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Tipo vehículo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Emisiones de gases de efecto invernadero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Costo del combustible</a:t>
                      </a:r>
                      <a:r>
                        <a:rPr lang="es-SV" sz="1100" baseline="0" dirty="0" smtClean="0"/>
                        <a:t> total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Convencional con motor de gasolina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89 lb CO2 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$14.76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Convencional</a:t>
                      </a:r>
                      <a:r>
                        <a:rPr lang="es-SV" sz="1100" baseline="0" dirty="0" smtClean="0"/>
                        <a:t> con motor diésel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100" dirty="0" smtClean="0"/>
                        <a:t>93 lb CO2 </a:t>
                      </a:r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$12.26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Eléctrico híbrido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100" dirty="0" smtClean="0"/>
                        <a:t>54 lb CO2 </a:t>
                      </a:r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$8.94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Híbrido que se recarga mediante enchufe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62 lb CO2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$7.80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Completamente</a:t>
                      </a:r>
                      <a:r>
                        <a:rPr lang="es-SV" sz="1100" baseline="0" dirty="0" smtClean="0"/>
                        <a:t> eléctrico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51 lb CO2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tc>
                  <a:txBody>
                    <a:bodyPr/>
                    <a:lstStyle/>
                    <a:p>
                      <a:r>
                        <a:rPr lang="es-SV" sz="1100" dirty="0" smtClean="0"/>
                        <a:t>$3.97</a:t>
                      </a:r>
                      <a:endParaRPr lang="es-SV" sz="1100" dirty="0"/>
                    </a:p>
                  </a:txBody>
                  <a:tcPr marL="83892" marR="83892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SV" smtClean="0"/>
              <a:pPr/>
              <a:t>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766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406" y="1"/>
            <a:ext cx="7886700" cy="994172"/>
          </a:xfrm>
        </p:spPr>
        <p:txBody>
          <a:bodyPr/>
          <a:lstStyle/>
          <a:p>
            <a:r>
              <a:rPr lang="es-SV" dirty="0" smtClean="0"/>
              <a:t>Conclusión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94742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s-SV" sz="1350" dirty="0"/>
              <a:t>Los vehículos eléctricos son la mejor alternativa para reducir la dependencia de energía y las emisiones de contaminantes.</a:t>
            </a:r>
          </a:p>
          <a:p>
            <a:r>
              <a:rPr lang="es-SV" sz="1350" dirty="0"/>
              <a:t>En comparación con los vehículos convencionales, los vehículos eléctricos híbridos son rentables en los siguientes casos:</a:t>
            </a:r>
          </a:p>
          <a:p>
            <a:pPr lvl="1"/>
            <a:r>
              <a:rPr lang="es-SV" sz="825" dirty="0"/>
              <a:t>Se recorren 7,500 kilómetros en ciudad anualmente</a:t>
            </a:r>
          </a:p>
          <a:p>
            <a:pPr lvl="1"/>
            <a:r>
              <a:rPr lang="es-SV" sz="825" dirty="0"/>
              <a:t>Se recorren 20,000 kilómetros en carretera anualmente</a:t>
            </a:r>
          </a:p>
          <a:p>
            <a:r>
              <a:rPr lang="es-SV" sz="1350" dirty="0"/>
              <a:t>En comparación con los vehículos convencionales, los vehículos son rentables en los siguientes casos:</a:t>
            </a:r>
          </a:p>
          <a:p>
            <a:pPr lvl="1"/>
            <a:r>
              <a:rPr lang="es-SV" sz="825" dirty="0"/>
              <a:t>Se recorren 9</a:t>
            </a:r>
            <a:r>
              <a:rPr lang="es-SV" sz="825" dirty="0"/>
              <a:t>,500 </a:t>
            </a:r>
            <a:r>
              <a:rPr lang="es-SV" sz="825" dirty="0"/>
              <a:t>kilómetros en ciudad anualmente</a:t>
            </a:r>
          </a:p>
          <a:p>
            <a:pPr lvl="1"/>
            <a:r>
              <a:rPr lang="es-SV" sz="825" dirty="0"/>
              <a:t>Se recorren </a:t>
            </a:r>
            <a:r>
              <a:rPr lang="es-SV" sz="825" dirty="0"/>
              <a:t>23,000 </a:t>
            </a:r>
            <a:r>
              <a:rPr lang="es-SV" sz="825" dirty="0"/>
              <a:t>kilómetros en carretera </a:t>
            </a:r>
            <a:r>
              <a:rPr lang="es-SV" sz="825" dirty="0"/>
              <a:t>anualmente</a:t>
            </a:r>
          </a:p>
          <a:p>
            <a:r>
              <a:rPr lang="es-SV" sz="1350" dirty="0"/>
              <a:t>Costo de compra inicial y mantenimiento del vehículo:</a:t>
            </a:r>
          </a:p>
          <a:p>
            <a:pPr lvl="1"/>
            <a:r>
              <a:rPr lang="es-SV" sz="825" dirty="0"/>
              <a:t>La compra de vehículos eléctricos híbridos en un 25% más costosa que la de vehículos convencionales.</a:t>
            </a:r>
          </a:p>
          <a:p>
            <a:pPr lvl="1"/>
            <a:r>
              <a:rPr lang="es-SV" sz="825" dirty="0"/>
              <a:t>Los costos de mantenimiento de vehículos eléctricos híbridos son un 4.8% más elevados que los vehículos convencionales.</a:t>
            </a:r>
          </a:p>
          <a:p>
            <a:pPr lvl="1"/>
            <a:r>
              <a:rPr lang="es-SV" sz="825" dirty="0"/>
              <a:t>La compra de vehículos eléctricos es un 50% más costosa que la de vehículos convencionales.</a:t>
            </a:r>
          </a:p>
          <a:p>
            <a:pPr lvl="1"/>
            <a:r>
              <a:rPr lang="es-SV" sz="825" dirty="0"/>
              <a:t>Los costos de mantenimiento de vehículos son un 5.8% más elevados que los vehículos convencionales </a:t>
            </a:r>
            <a:endParaRPr lang="es-SV" sz="825" dirty="0"/>
          </a:p>
          <a:p>
            <a:endParaRPr lang="es-SV" sz="1350" dirty="0"/>
          </a:p>
          <a:p>
            <a:endParaRPr lang="es-SV" sz="1350" dirty="0"/>
          </a:p>
        </p:txBody>
      </p:sp>
      <p:pic>
        <p:nvPicPr>
          <p:cNvPr id="4" name="videomos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0591.666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0" y="3601046"/>
            <a:ext cx="2857500" cy="16002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SV" smtClean="0"/>
              <a:pPr/>
              <a:t>7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871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2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0" i="0" u="none" strike="noStrike" baseline="0" smtClean="0">
                <a:solidFill>
                  <a:srgbClr val="2E74B5"/>
                </a:solidFill>
                <a:latin typeface="Times New Roman" panose="02020603050405020304" pitchFamily="18" charset="0"/>
              </a:rPr>
              <a:t>Otras consideraciones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Asiento del conductor </a:t>
            </a:r>
            <a:r>
              <a:rPr lang="es-MX" b="1" i="0" u="none" strike="noStrike" baseline="0" dirty="0" smtClean="0">
                <a:solidFill>
                  <a:srgbClr val="333333"/>
                </a:solidFill>
                <a:latin typeface="Roboto"/>
              </a:rPr>
              <a:t>eléctrico</a:t>
            </a:r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: 79%</a:t>
            </a:r>
          </a:p>
          <a:p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Asientos delanteros con</a:t>
            </a:r>
            <a:r>
              <a:rPr lang="es-MX" b="1" i="0" u="none" strike="noStrike" baseline="0" dirty="0" smtClean="0">
                <a:solidFill>
                  <a:srgbClr val="333333"/>
                </a:solidFill>
                <a:latin typeface="Roboto"/>
              </a:rPr>
              <a:t> calefacción</a:t>
            </a:r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: 70%</a:t>
            </a:r>
          </a:p>
          <a:p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Sistema activo de</a:t>
            </a:r>
            <a:r>
              <a:rPr lang="es-MX" b="1" i="0" u="none" strike="noStrike" baseline="0" dirty="0" smtClean="0">
                <a:solidFill>
                  <a:srgbClr val="333333"/>
                </a:solidFill>
                <a:latin typeface="Roboto"/>
              </a:rPr>
              <a:t> detención</a:t>
            </a:r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: 65%</a:t>
            </a:r>
          </a:p>
          <a:p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Asiento y materiales </a:t>
            </a:r>
            <a:r>
              <a:rPr lang="es-MX" b="1" i="0" u="none" strike="noStrike" baseline="0" dirty="0" smtClean="0">
                <a:solidFill>
                  <a:srgbClr val="333333"/>
                </a:solidFill>
                <a:latin typeface="Roboto"/>
              </a:rPr>
              <a:t>fáciles de limpiar</a:t>
            </a:r>
            <a:r>
              <a:rPr lang="es-MX" b="0" i="0" u="none" strike="noStrike" baseline="0" dirty="0" smtClean="0">
                <a:solidFill>
                  <a:srgbClr val="333333"/>
                </a:solidFill>
                <a:latin typeface="Roboto"/>
              </a:rPr>
              <a:t>: 64%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8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7354-156B-4DDA-9E7E-8FB5715A3A0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7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446</Words>
  <Application>Microsoft Office PowerPoint</Application>
  <PresentationFormat>Presentación en pantalla (16:9)</PresentationFormat>
  <Paragraphs>101</Paragraphs>
  <Slides>8</Slides>
  <Notes>4</Notes>
  <HiddenSlides>1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Times New Roman</vt:lpstr>
      <vt:lpstr>Trebuchet MS</vt:lpstr>
      <vt:lpstr>Noto Sans Symbols</vt:lpstr>
      <vt:lpstr>Arial</vt:lpstr>
      <vt:lpstr>Wingdings</vt:lpstr>
      <vt:lpstr>Roboto</vt:lpstr>
      <vt:lpstr>Faceta</vt:lpstr>
      <vt:lpstr>Vehículos para empresas</vt:lpstr>
      <vt:lpstr>¿Qué tipo de vehículo satisface nuestras necesidades?</vt:lpstr>
      <vt:lpstr>Tipos de Vehículos utilizados en el estudio</vt:lpstr>
      <vt:lpstr>Ventajas y desventajas de los vehículos eléctricos</vt:lpstr>
      <vt:lpstr>Comparación</vt:lpstr>
      <vt:lpstr>Comparación II</vt:lpstr>
      <vt:lpstr>Conclusión</vt:lpstr>
      <vt:lpstr>Otras consideraciones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Vehículos para empresas</dc:title>
  <dc:subject>Comparacion</dc:subject>
  <dc:creator>Usuario de Windows</dc:creator>
  <cp:lastModifiedBy>Usuario de Windows</cp:lastModifiedBy>
  <cp:revision>9</cp:revision>
  <dcterms:created xsi:type="dcterms:W3CDTF">2017-09-24T02:58:28Z</dcterms:created>
  <dcterms:modified xsi:type="dcterms:W3CDTF">2021-10-06T21:26:03Z</dcterms:modified>
</cp:coreProperties>
</file>