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5088"/>
  <p:notesSz cx="6858000" cy="9144000"/>
  <p:defaultTextStyle>
    <a:defPPr>
      <a:defRPr lang="es-MX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886" y="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472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99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16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371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20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714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095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076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6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04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CFB0-2120-478C-99F5-FAF1D3CB860C}" type="datetimeFigureOut">
              <a:rPr lang="es-MX" smtClean="0"/>
              <a:t>05/04/2023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2BF58-49DB-4EBD-B3D4-61A3747AA19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143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4294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4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0"/>
            <a:ext cx="913696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5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0"/>
            <a:ext cx="913696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9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0"/>
            <a:ext cx="913696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4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0"/>
            <a:ext cx="913696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6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0"/>
            <a:ext cx="913696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5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" y="0"/>
            <a:ext cx="9136967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Personalizado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Mike</dc:creator>
  <cp:lastModifiedBy>Mike</cp:lastModifiedBy>
  <cp:revision>1</cp:revision>
  <dcterms:created xsi:type="dcterms:W3CDTF">2023-04-05T19:34:26Z</dcterms:created>
  <dcterms:modified xsi:type="dcterms:W3CDTF">2023-04-05T19:42:27Z</dcterms:modified>
</cp:coreProperties>
</file>