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37" r:id="rId3"/>
    <p:sldId id="538" r:id="rId4"/>
    <p:sldId id="543" r:id="rId5"/>
    <p:sldId id="539" r:id="rId6"/>
    <p:sldId id="544" r:id="rId7"/>
    <p:sldId id="549" r:id="rId8"/>
    <p:sldId id="550" r:id="rId9"/>
    <p:sldId id="551" r:id="rId10"/>
    <p:sldId id="540" r:id="rId11"/>
    <p:sldId id="545" r:id="rId12"/>
    <p:sldId id="541" r:id="rId13"/>
    <p:sldId id="546" r:id="rId14"/>
    <p:sldId id="542" r:id="rId15"/>
    <p:sldId id="547" r:id="rId16"/>
    <p:sldId id="54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A2F12-1D68-4B23-BFFA-82D5F34FCD93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6BA5-9CBD-42BE-84FB-D134DF224B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07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4A521-9A2B-B24D-B10A-BF9F6CB1E63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74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4A521-9A2B-B24D-B10A-BF9F6CB1E6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97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4A521-9A2B-B24D-B10A-BF9F6CB1E63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00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4A521-9A2B-B24D-B10A-BF9F6CB1E63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225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4A521-9A2B-B24D-B10A-BF9F6CB1E63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51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4A521-9A2B-B24D-B10A-BF9F6CB1E63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576BC-B5AB-4E8C-AB3D-FF192263A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191FC9-D8AD-488A-AA4C-D754BC7F3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CAB54D-6229-48E5-BBE8-CDD4FA1B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5191C6-B70B-419D-ACDB-15CF79FA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6C788-107D-43EC-8998-BD9119B7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E2F8A-699C-4542-A483-CBCD8BDB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50F781-C863-48A5-8EB8-84571197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EE403E-0461-4ECB-8805-D11DCC76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8351AC-934C-485D-915F-4E00FC08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9B79CE-1D0E-4D52-928C-2B5DA6E4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19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208D2D-B4BC-40C1-89BB-D8288569C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39410-362B-4C27-A68F-785EE7D4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73774-976F-468D-BCC7-B6B49F8A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8BE07D-F205-4E32-AB1E-08270F26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98D49-94D3-46AC-B2DD-01CF9C2D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6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395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3737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A1F81-419F-495D-8550-82F39016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88075-02CE-4303-B65D-53FCDD2B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8186E-0043-4CBE-9CE6-E7B09727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54F18-191D-428B-81D6-39CC6CE2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A8E024-1B43-4594-9AE4-C8B0867C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CAB48-D292-4136-B08A-33AA216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874950-711D-44A9-B7DA-D5F3E955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1F081-93FA-4BF6-B8B5-6388ED19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1BE1A8-A07A-48CC-BCEE-0637FFA3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99FC63-82C8-49CB-8D0A-78695C96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2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1EEF-27BB-4C1B-9C98-659E6924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69AE6-9280-4E66-A989-D429129DC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4B612F-83DE-40AF-AE0F-E9D6C3A0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B3AB7E-D809-4F30-B80E-D7B48433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93A67E-155A-4BCB-812D-2E96EA17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B243D-FE08-472E-BEB0-8E747390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38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C62EF-E46D-42F5-BECC-302059D2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9E151A-F404-4F39-8041-3C607340A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C2E1DB-8D9D-45ED-B8C1-9B9270238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94D2C9-9EC4-40C5-9DF9-41EE83497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F72C91-A3AD-40D7-824C-26C72C20A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103692-53F7-4EA5-8C80-94BAA949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79F86F-692F-4693-A337-A0B44672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AEE8B5-C9A4-478F-AED7-794EBF9B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6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F30FB-A129-4498-9779-89FC97C5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C33570-C322-4E8D-BDBC-2B9C0F58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22488B-DAFE-4B3D-B732-F7C37766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C9F3EF-AF5E-4DDA-BC9F-174CE603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53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BCF071-937C-4365-98B1-CECC8C82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38D878-8A1E-4AC1-9835-624CD003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935EBB-5502-44C5-B1C8-C34A893F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0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56065-F77F-4CA9-BE0C-E9CCB413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35FB3-6BAD-4951-876F-1678F2D6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E0BA99-B675-462B-9C3D-25197DE4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1B71E-E7A2-4F40-948C-232B7441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D7F2BC-035E-4406-9B70-7EFED8E4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D9FE51-393A-4184-BFAA-64375E7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1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8C358-1962-484A-8A1E-253BDED3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F61818-C606-47BB-80BB-9E88436E0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90D27F-B8FD-47C3-A0B8-D916FF76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272FE4-1187-4F65-B848-BD28F33A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C4D26E-E38F-4045-B572-AC9E25D8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942CD7-B8D8-4742-B9A5-BB4DEC17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7963A0-C993-483A-86FA-7DFFB97D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B04556-0063-43B2-B32B-11ACD028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1069C7-3582-4C34-9897-99D322103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4799-9787-45E5-9023-1E252E878EA6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B03EA-DB9F-4158-8683-4BCDEC676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1C78A-AA08-4997-B096-EE8BA2B26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2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B7B8F5A-1F71-45B6-8186-0ED77092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031" y="937055"/>
            <a:ext cx="5006648" cy="49838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FC65C3-ED8E-41DA-BC04-44B59F30E788}"/>
              </a:ext>
            </a:extLst>
          </p:cNvPr>
          <p:cNvSpPr txBox="1"/>
          <p:nvPr/>
        </p:nvSpPr>
        <p:spPr>
          <a:xfrm>
            <a:off x="1006048" y="5007012"/>
            <a:ext cx="364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Ángel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Pérez</a:t>
            </a:r>
          </a:p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Luis Valero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5FC314-833E-4EA0-AAFB-586A3D3F1F17}"/>
              </a:ext>
            </a:extLst>
          </p:cNvPr>
          <p:cNvSpPr txBox="1"/>
          <p:nvPr/>
        </p:nvSpPr>
        <p:spPr>
          <a:xfrm>
            <a:off x="1005045" y="4545347"/>
            <a:ext cx="280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Team</a:t>
            </a:r>
            <a:endParaRPr lang="ko-KR" altLang="en-US" sz="2400" dirty="0">
              <a:solidFill>
                <a:schemeClr val="tx2"/>
              </a:solidFill>
              <a:latin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741623F-E081-44BB-BD48-A50FFA0519FE}"/>
              </a:ext>
            </a:extLst>
          </p:cNvPr>
          <p:cNvSpPr/>
          <p:nvPr/>
        </p:nvSpPr>
        <p:spPr>
          <a:xfrm>
            <a:off x="1008700" y="2967334"/>
            <a:ext cx="4352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CBD MEAN</a:t>
            </a:r>
          </a:p>
        </p:txBody>
      </p:sp>
    </p:spTree>
    <p:extLst>
      <p:ext uri="{BB962C8B-B14F-4D97-AF65-F5344CB8AC3E}">
        <p14:creationId xmlns:p14="http://schemas.microsoft.com/office/powerpoint/2010/main" val="66900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15" y="273239"/>
            <a:ext cx="10861149" cy="6070052"/>
          </a:xfrm>
        </p:spPr>
        <p:txBody>
          <a:bodyPr>
            <a:normAutofit/>
          </a:bodyPr>
          <a:lstStyle/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vs NoSQL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Conclusions</a:t>
            </a:r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58A8EAD7-8A26-CC47-9DCF-342AB81F0BD7}"/>
              </a:ext>
            </a:extLst>
          </p:cNvPr>
          <p:cNvGrpSpPr/>
          <p:nvPr/>
        </p:nvGrpSpPr>
        <p:grpSpPr>
          <a:xfrm>
            <a:off x="2387305" y="6500705"/>
            <a:ext cx="9566375" cy="84056"/>
            <a:chOff x="3632040" y="5304907"/>
            <a:chExt cx="8559959" cy="137006"/>
          </a:xfrm>
        </p:grpSpPr>
        <p:grpSp>
          <p:nvGrpSpPr>
            <p:cNvPr id="52" name="Group 26">
              <a:extLst>
                <a:ext uri="{FF2B5EF4-FFF2-40B4-BE49-F238E27FC236}">
                  <a16:creationId xmlns:a16="http://schemas.microsoft.com/office/drawing/2014/main" id="{BFF89B37-5D24-4440-9C59-F1F93F244CE8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3BE3703F-8C85-1841-9AD2-01C73CBCABDD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4668CDAE-00F1-744A-A868-599BAE0A4DFE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CB293806-E058-FE40-90C5-A6B2DC85662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30">
              <a:extLst>
                <a:ext uri="{FF2B5EF4-FFF2-40B4-BE49-F238E27FC236}">
                  <a16:creationId xmlns:a16="http://schemas.microsoft.com/office/drawing/2014/main" id="{A3BE53A7-B286-FF42-A224-BF1636DB45CD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54" name="Rectangle 31">
                <a:extLst>
                  <a:ext uri="{FF2B5EF4-FFF2-40B4-BE49-F238E27FC236}">
                    <a16:creationId xmlns:a16="http://schemas.microsoft.com/office/drawing/2014/main" id="{17E920DA-13DF-7B40-B8F5-4497708DA9EA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DF96028D-B152-974F-BB2C-5E5827A4B63F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33">
                <a:extLst>
                  <a:ext uri="{FF2B5EF4-FFF2-40B4-BE49-F238E27FC236}">
                    <a16:creationId xmlns:a16="http://schemas.microsoft.com/office/drawing/2014/main" id="{C4E9BB48-0577-D04B-A5FE-4A4003BD981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4BA10E9-87F0-B04D-9A56-B379022411FE}"/>
              </a:ext>
            </a:extLst>
          </p:cNvPr>
          <p:cNvSpPr txBox="1"/>
          <p:nvPr/>
        </p:nvSpPr>
        <p:spPr>
          <a:xfrm>
            <a:off x="7690399" y="5476765"/>
            <a:ext cx="4263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203761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3. SQL vs NoSQL</a:t>
            </a: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4" name="Gráfico 23">
            <a:extLst>
              <a:ext uri="{FF2B5EF4-FFF2-40B4-BE49-F238E27FC236}">
                <a16:creationId xmlns:a16="http://schemas.microsoft.com/office/drawing/2014/main" id="{FB0BBD65-3A0C-4166-9700-2C4D24B3E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652" y="309850"/>
            <a:ext cx="1172910" cy="117291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8FDA157-6184-47D3-BE48-65A12135A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424" y="2856908"/>
            <a:ext cx="5036188" cy="242332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E4A9B3E-BC5A-4BF1-BD58-6F6CDA4F2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647" y="1616060"/>
            <a:ext cx="2667000" cy="37433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70414A0-A5C0-4ED9-B280-DDB1D9DC9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558" y="4347038"/>
            <a:ext cx="933144" cy="54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2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15" y="273239"/>
            <a:ext cx="10861149" cy="6070052"/>
          </a:xfrm>
        </p:spPr>
        <p:txBody>
          <a:bodyPr>
            <a:normAutofit/>
          </a:bodyPr>
          <a:lstStyle/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vs NoSQL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Conclusions</a:t>
            </a:r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58A8EAD7-8A26-CC47-9DCF-342AB81F0BD7}"/>
              </a:ext>
            </a:extLst>
          </p:cNvPr>
          <p:cNvGrpSpPr/>
          <p:nvPr/>
        </p:nvGrpSpPr>
        <p:grpSpPr>
          <a:xfrm>
            <a:off x="2387305" y="6500705"/>
            <a:ext cx="9566375" cy="84056"/>
            <a:chOff x="3632040" y="5304907"/>
            <a:chExt cx="8559959" cy="137006"/>
          </a:xfrm>
        </p:grpSpPr>
        <p:grpSp>
          <p:nvGrpSpPr>
            <p:cNvPr id="52" name="Group 26">
              <a:extLst>
                <a:ext uri="{FF2B5EF4-FFF2-40B4-BE49-F238E27FC236}">
                  <a16:creationId xmlns:a16="http://schemas.microsoft.com/office/drawing/2014/main" id="{BFF89B37-5D24-4440-9C59-F1F93F244CE8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3BE3703F-8C85-1841-9AD2-01C73CBCABDD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4668CDAE-00F1-744A-A868-599BAE0A4DFE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CB293806-E058-FE40-90C5-A6B2DC85662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30">
              <a:extLst>
                <a:ext uri="{FF2B5EF4-FFF2-40B4-BE49-F238E27FC236}">
                  <a16:creationId xmlns:a16="http://schemas.microsoft.com/office/drawing/2014/main" id="{A3BE53A7-B286-FF42-A224-BF1636DB45CD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54" name="Rectangle 31">
                <a:extLst>
                  <a:ext uri="{FF2B5EF4-FFF2-40B4-BE49-F238E27FC236}">
                    <a16:creationId xmlns:a16="http://schemas.microsoft.com/office/drawing/2014/main" id="{17E920DA-13DF-7B40-B8F5-4497708DA9EA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DF96028D-B152-974F-BB2C-5E5827A4B63F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33">
                <a:extLst>
                  <a:ext uri="{FF2B5EF4-FFF2-40B4-BE49-F238E27FC236}">
                    <a16:creationId xmlns:a16="http://schemas.microsoft.com/office/drawing/2014/main" id="{C4E9BB48-0577-D04B-A5FE-4A4003BD981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4BA10E9-87F0-B04D-9A56-B379022411FE}"/>
              </a:ext>
            </a:extLst>
          </p:cNvPr>
          <p:cNvSpPr txBox="1"/>
          <p:nvPr/>
        </p:nvSpPr>
        <p:spPr>
          <a:xfrm>
            <a:off x="7690399" y="5476765"/>
            <a:ext cx="4263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41526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4.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2" name="Imagen 6">
            <a:extLst>
              <a:ext uri="{FF2B5EF4-FFF2-40B4-BE49-F238E27FC236}">
                <a16:creationId xmlns:a16="http://schemas.microsoft.com/office/drawing/2014/main" id="{8CCBC78C-FD80-4370-AF7D-D5BA53E01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325" y="442969"/>
            <a:ext cx="1058664" cy="1058664"/>
          </a:xfrm>
          <a:prstGeom prst="rect">
            <a:avLst/>
          </a:prstGeom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627149DB-9AEE-4656-8280-C761B8232A09}"/>
              </a:ext>
            </a:extLst>
          </p:cNvPr>
          <p:cNvSpPr txBox="1"/>
          <p:nvPr/>
        </p:nvSpPr>
        <p:spPr>
          <a:xfrm>
            <a:off x="0" y="322883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little demo!</a:t>
            </a:r>
          </a:p>
        </p:txBody>
      </p:sp>
    </p:spTree>
    <p:extLst>
      <p:ext uri="{BB962C8B-B14F-4D97-AF65-F5344CB8AC3E}">
        <p14:creationId xmlns:p14="http://schemas.microsoft.com/office/powerpoint/2010/main" val="275303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15" y="273239"/>
            <a:ext cx="10861149" cy="6070052"/>
          </a:xfrm>
        </p:spPr>
        <p:txBody>
          <a:bodyPr>
            <a:normAutofit/>
          </a:bodyPr>
          <a:lstStyle/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vs NoSQL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Conclusions</a:t>
            </a:r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58A8EAD7-8A26-CC47-9DCF-342AB81F0BD7}"/>
              </a:ext>
            </a:extLst>
          </p:cNvPr>
          <p:cNvGrpSpPr/>
          <p:nvPr/>
        </p:nvGrpSpPr>
        <p:grpSpPr>
          <a:xfrm>
            <a:off x="2387305" y="6500705"/>
            <a:ext cx="9566375" cy="84056"/>
            <a:chOff x="3632040" y="5304907"/>
            <a:chExt cx="8559959" cy="137006"/>
          </a:xfrm>
        </p:grpSpPr>
        <p:grpSp>
          <p:nvGrpSpPr>
            <p:cNvPr id="52" name="Group 26">
              <a:extLst>
                <a:ext uri="{FF2B5EF4-FFF2-40B4-BE49-F238E27FC236}">
                  <a16:creationId xmlns:a16="http://schemas.microsoft.com/office/drawing/2014/main" id="{BFF89B37-5D24-4440-9C59-F1F93F244CE8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3BE3703F-8C85-1841-9AD2-01C73CBCABDD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4668CDAE-00F1-744A-A868-599BAE0A4DFE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CB293806-E058-FE40-90C5-A6B2DC85662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30">
              <a:extLst>
                <a:ext uri="{FF2B5EF4-FFF2-40B4-BE49-F238E27FC236}">
                  <a16:creationId xmlns:a16="http://schemas.microsoft.com/office/drawing/2014/main" id="{A3BE53A7-B286-FF42-A224-BF1636DB45CD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54" name="Rectangle 31">
                <a:extLst>
                  <a:ext uri="{FF2B5EF4-FFF2-40B4-BE49-F238E27FC236}">
                    <a16:creationId xmlns:a16="http://schemas.microsoft.com/office/drawing/2014/main" id="{17E920DA-13DF-7B40-B8F5-4497708DA9EA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DF96028D-B152-974F-BB2C-5E5827A4B63F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33">
                <a:extLst>
                  <a:ext uri="{FF2B5EF4-FFF2-40B4-BE49-F238E27FC236}">
                    <a16:creationId xmlns:a16="http://schemas.microsoft.com/office/drawing/2014/main" id="{C4E9BB48-0577-D04B-A5FE-4A4003BD981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4BA10E9-87F0-B04D-9A56-B379022411FE}"/>
              </a:ext>
            </a:extLst>
          </p:cNvPr>
          <p:cNvSpPr txBox="1"/>
          <p:nvPr/>
        </p:nvSpPr>
        <p:spPr>
          <a:xfrm>
            <a:off x="7690399" y="5476765"/>
            <a:ext cx="4263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84431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5.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4" name="Gráfico 13">
            <a:extLst>
              <a:ext uri="{FF2B5EF4-FFF2-40B4-BE49-F238E27FC236}">
                <a16:creationId xmlns:a16="http://schemas.microsoft.com/office/drawing/2014/main" id="{C616CD36-1BCC-4F5D-920C-553412B53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91" y="442969"/>
            <a:ext cx="1016715" cy="10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5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B7B8F5A-1F71-45B6-8186-0ED77092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00" y="937055"/>
            <a:ext cx="5006648" cy="49838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FC65C3-ED8E-41DA-BC04-44B59F30E788}"/>
              </a:ext>
            </a:extLst>
          </p:cNvPr>
          <p:cNvSpPr txBox="1"/>
          <p:nvPr/>
        </p:nvSpPr>
        <p:spPr>
          <a:xfrm>
            <a:off x="1006048" y="5007012"/>
            <a:ext cx="364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Ángel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Pérez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Llorente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Luis Valero García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5FC314-833E-4EA0-AAFB-586A3D3F1F17}"/>
              </a:ext>
            </a:extLst>
          </p:cNvPr>
          <p:cNvSpPr txBox="1"/>
          <p:nvPr/>
        </p:nvSpPr>
        <p:spPr>
          <a:xfrm>
            <a:off x="1005045" y="4545347"/>
            <a:ext cx="280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Team</a:t>
            </a:r>
            <a:endParaRPr lang="ko-KR" altLang="en-US" sz="2400" dirty="0">
              <a:solidFill>
                <a:schemeClr val="tx2"/>
              </a:solidFill>
              <a:latin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741623F-E081-44BB-BD48-A50FFA0519FE}"/>
              </a:ext>
            </a:extLst>
          </p:cNvPr>
          <p:cNvSpPr/>
          <p:nvPr/>
        </p:nvSpPr>
        <p:spPr>
          <a:xfrm>
            <a:off x="883544" y="2041071"/>
            <a:ext cx="4352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DA29C4-C93A-45B8-9960-8B40784E1DA4}"/>
              </a:ext>
            </a:extLst>
          </p:cNvPr>
          <p:cNvSpPr/>
          <p:nvPr/>
        </p:nvSpPr>
        <p:spPr>
          <a:xfrm>
            <a:off x="883544" y="2964401"/>
            <a:ext cx="5006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8885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15" y="273239"/>
            <a:ext cx="10861149" cy="6070052"/>
          </a:xfrm>
        </p:spPr>
        <p:txBody>
          <a:bodyPr>
            <a:normAutofit/>
          </a:bodyPr>
          <a:lstStyle/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vs NoSQL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Conclusions</a:t>
            </a:r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58A8EAD7-8A26-CC47-9DCF-342AB81F0BD7}"/>
              </a:ext>
            </a:extLst>
          </p:cNvPr>
          <p:cNvGrpSpPr/>
          <p:nvPr/>
        </p:nvGrpSpPr>
        <p:grpSpPr>
          <a:xfrm>
            <a:off x="2387305" y="6500705"/>
            <a:ext cx="9566375" cy="84056"/>
            <a:chOff x="3632040" y="5304907"/>
            <a:chExt cx="8559959" cy="137006"/>
          </a:xfrm>
        </p:grpSpPr>
        <p:grpSp>
          <p:nvGrpSpPr>
            <p:cNvPr id="52" name="Group 26">
              <a:extLst>
                <a:ext uri="{FF2B5EF4-FFF2-40B4-BE49-F238E27FC236}">
                  <a16:creationId xmlns:a16="http://schemas.microsoft.com/office/drawing/2014/main" id="{BFF89B37-5D24-4440-9C59-F1F93F244CE8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3BE3703F-8C85-1841-9AD2-01C73CBCABDD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4668CDAE-00F1-744A-A868-599BAE0A4DFE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CB293806-E058-FE40-90C5-A6B2DC85662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30">
              <a:extLst>
                <a:ext uri="{FF2B5EF4-FFF2-40B4-BE49-F238E27FC236}">
                  <a16:creationId xmlns:a16="http://schemas.microsoft.com/office/drawing/2014/main" id="{A3BE53A7-B286-FF42-A224-BF1636DB45CD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54" name="Rectangle 31">
                <a:extLst>
                  <a:ext uri="{FF2B5EF4-FFF2-40B4-BE49-F238E27FC236}">
                    <a16:creationId xmlns:a16="http://schemas.microsoft.com/office/drawing/2014/main" id="{17E920DA-13DF-7B40-B8F5-4497708DA9EA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DF96028D-B152-974F-BB2C-5E5827A4B63F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33">
                <a:extLst>
                  <a:ext uri="{FF2B5EF4-FFF2-40B4-BE49-F238E27FC236}">
                    <a16:creationId xmlns:a16="http://schemas.microsoft.com/office/drawing/2014/main" id="{C4E9BB48-0577-D04B-A5FE-4A4003BD981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4BA10E9-87F0-B04D-9A56-B379022411FE}"/>
              </a:ext>
            </a:extLst>
          </p:cNvPr>
          <p:cNvSpPr txBox="1"/>
          <p:nvPr/>
        </p:nvSpPr>
        <p:spPr>
          <a:xfrm>
            <a:off x="7690399" y="5476765"/>
            <a:ext cx="4263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5051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15" y="273239"/>
            <a:ext cx="10861149" cy="6070052"/>
          </a:xfrm>
        </p:spPr>
        <p:txBody>
          <a:bodyPr>
            <a:normAutofit/>
          </a:bodyPr>
          <a:lstStyle/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vs NoSQL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Conclusions</a:t>
            </a:r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58A8EAD7-8A26-CC47-9DCF-342AB81F0BD7}"/>
              </a:ext>
            </a:extLst>
          </p:cNvPr>
          <p:cNvGrpSpPr/>
          <p:nvPr/>
        </p:nvGrpSpPr>
        <p:grpSpPr>
          <a:xfrm>
            <a:off x="2387305" y="6500705"/>
            <a:ext cx="9566375" cy="84056"/>
            <a:chOff x="3632040" y="5304907"/>
            <a:chExt cx="8559959" cy="137006"/>
          </a:xfrm>
        </p:grpSpPr>
        <p:grpSp>
          <p:nvGrpSpPr>
            <p:cNvPr id="52" name="Group 26">
              <a:extLst>
                <a:ext uri="{FF2B5EF4-FFF2-40B4-BE49-F238E27FC236}">
                  <a16:creationId xmlns:a16="http://schemas.microsoft.com/office/drawing/2014/main" id="{BFF89B37-5D24-4440-9C59-F1F93F244CE8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3BE3703F-8C85-1841-9AD2-01C73CBCABDD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4668CDAE-00F1-744A-A868-599BAE0A4DFE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CB293806-E058-FE40-90C5-A6B2DC85662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30">
              <a:extLst>
                <a:ext uri="{FF2B5EF4-FFF2-40B4-BE49-F238E27FC236}">
                  <a16:creationId xmlns:a16="http://schemas.microsoft.com/office/drawing/2014/main" id="{A3BE53A7-B286-FF42-A224-BF1636DB45CD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54" name="Rectangle 31">
                <a:extLst>
                  <a:ext uri="{FF2B5EF4-FFF2-40B4-BE49-F238E27FC236}">
                    <a16:creationId xmlns:a16="http://schemas.microsoft.com/office/drawing/2014/main" id="{17E920DA-13DF-7B40-B8F5-4497708DA9EA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DF96028D-B152-974F-BB2C-5E5827A4B63F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33">
                <a:extLst>
                  <a:ext uri="{FF2B5EF4-FFF2-40B4-BE49-F238E27FC236}">
                    <a16:creationId xmlns:a16="http://schemas.microsoft.com/office/drawing/2014/main" id="{C4E9BB48-0577-D04B-A5FE-4A4003BD981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4BA10E9-87F0-B04D-9A56-B379022411FE}"/>
              </a:ext>
            </a:extLst>
          </p:cNvPr>
          <p:cNvSpPr txBox="1"/>
          <p:nvPr/>
        </p:nvSpPr>
        <p:spPr>
          <a:xfrm>
            <a:off x="7690399" y="5476765"/>
            <a:ext cx="4263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368558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áfico 22">
            <a:extLst>
              <a:ext uri="{FF2B5EF4-FFF2-40B4-BE49-F238E27FC236}">
                <a16:creationId xmlns:a16="http://schemas.microsoft.com/office/drawing/2014/main" id="{E6FF71D7-3D5F-4EE4-8608-A9EC6FADC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757" y="442969"/>
            <a:ext cx="1165114" cy="1165114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1.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DE2811EE-8A94-4D09-8EF5-CCE8ED188923}"/>
              </a:ext>
            </a:extLst>
          </p:cNvPr>
          <p:cNvSpPr txBox="1"/>
          <p:nvPr/>
        </p:nvSpPr>
        <p:spPr>
          <a:xfrm>
            <a:off x="0" y="322883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CBD MEAN?</a:t>
            </a:r>
          </a:p>
        </p:txBody>
      </p:sp>
    </p:spTree>
    <p:extLst>
      <p:ext uri="{BB962C8B-B14F-4D97-AF65-F5344CB8AC3E}">
        <p14:creationId xmlns:p14="http://schemas.microsoft.com/office/powerpoint/2010/main" val="174921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15" y="273239"/>
            <a:ext cx="10861149" cy="6070052"/>
          </a:xfrm>
        </p:spPr>
        <p:txBody>
          <a:bodyPr>
            <a:normAutofit/>
          </a:bodyPr>
          <a:lstStyle/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vs NoSQL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Conclusions</a:t>
            </a:r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58A8EAD7-8A26-CC47-9DCF-342AB81F0BD7}"/>
              </a:ext>
            </a:extLst>
          </p:cNvPr>
          <p:cNvGrpSpPr/>
          <p:nvPr/>
        </p:nvGrpSpPr>
        <p:grpSpPr>
          <a:xfrm>
            <a:off x="2387305" y="6500705"/>
            <a:ext cx="9566375" cy="84056"/>
            <a:chOff x="3632040" y="5304907"/>
            <a:chExt cx="8559959" cy="137006"/>
          </a:xfrm>
        </p:grpSpPr>
        <p:grpSp>
          <p:nvGrpSpPr>
            <p:cNvPr id="52" name="Group 26">
              <a:extLst>
                <a:ext uri="{FF2B5EF4-FFF2-40B4-BE49-F238E27FC236}">
                  <a16:creationId xmlns:a16="http://schemas.microsoft.com/office/drawing/2014/main" id="{BFF89B37-5D24-4440-9C59-F1F93F244CE8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3BE3703F-8C85-1841-9AD2-01C73CBCABDD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4668CDAE-00F1-744A-A868-599BAE0A4DFE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CB293806-E058-FE40-90C5-A6B2DC85662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30">
              <a:extLst>
                <a:ext uri="{FF2B5EF4-FFF2-40B4-BE49-F238E27FC236}">
                  <a16:creationId xmlns:a16="http://schemas.microsoft.com/office/drawing/2014/main" id="{A3BE53A7-B286-FF42-A224-BF1636DB45CD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54" name="Rectangle 31">
                <a:extLst>
                  <a:ext uri="{FF2B5EF4-FFF2-40B4-BE49-F238E27FC236}">
                    <a16:creationId xmlns:a16="http://schemas.microsoft.com/office/drawing/2014/main" id="{17E920DA-13DF-7B40-B8F5-4497708DA9EA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DF96028D-B152-974F-BB2C-5E5827A4B63F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33">
                <a:extLst>
                  <a:ext uri="{FF2B5EF4-FFF2-40B4-BE49-F238E27FC236}">
                    <a16:creationId xmlns:a16="http://schemas.microsoft.com/office/drawing/2014/main" id="{C4E9BB48-0577-D04B-A5FE-4A4003BD981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4BA10E9-87F0-B04D-9A56-B379022411FE}"/>
              </a:ext>
            </a:extLst>
          </p:cNvPr>
          <p:cNvSpPr txBox="1"/>
          <p:nvPr/>
        </p:nvSpPr>
        <p:spPr>
          <a:xfrm>
            <a:off x="7690399" y="5476765"/>
            <a:ext cx="4263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361976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2" name="Imagen 21" descr="Imagen que contiene texto&#10;&#10;Descripción generada automáticamente">
            <a:extLst>
              <a:ext uri="{FF2B5EF4-FFF2-40B4-BE49-F238E27FC236}">
                <a16:creationId xmlns:a16="http://schemas.microsoft.com/office/drawing/2014/main" id="{33F98E75-3586-41FA-9BD9-923E5B9F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" y="259648"/>
            <a:ext cx="1495337" cy="148854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6E2D8D60-4A68-48F4-9D27-80987BD00738}"/>
              </a:ext>
            </a:extLst>
          </p:cNvPr>
          <p:cNvSpPr txBox="1"/>
          <p:nvPr/>
        </p:nvSpPr>
        <p:spPr>
          <a:xfrm>
            <a:off x="6503490" y="2961314"/>
            <a:ext cx="4534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60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5A2FE32-659A-4250-942A-5482C3ACD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90" y="2114347"/>
            <a:ext cx="3465121" cy="406082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FE406A0F-E784-4086-BCC1-A6D9AEA59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8147" y="2752950"/>
            <a:ext cx="2307824" cy="2307824"/>
          </a:xfrm>
          <a:prstGeom prst="rect">
            <a:avLst/>
          </a:prstGeom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AC5B2B55-0C39-40DE-B77E-739FE0421D0D}"/>
              </a:ext>
            </a:extLst>
          </p:cNvPr>
          <p:cNvSpPr txBox="1"/>
          <p:nvPr/>
        </p:nvSpPr>
        <p:spPr>
          <a:xfrm>
            <a:off x="6735893" y="5060774"/>
            <a:ext cx="372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12838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2" name="Imagen 21" descr="Imagen que contiene texto&#10;&#10;Descripción generada automáticamente">
            <a:extLst>
              <a:ext uri="{FF2B5EF4-FFF2-40B4-BE49-F238E27FC236}">
                <a16:creationId xmlns:a16="http://schemas.microsoft.com/office/drawing/2014/main" id="{33F98E75-3586-41FA-9BD9-923E5B9F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" y="259648"/>
            <a:ext cx="1495337" cy="14885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D1CC80-7747-41C1-A51D-7A7B35177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22" y="1652541"/>
            <a:ext cx="3720790" cy="2276077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94726E0D-F58E-4EF7-AA80-96D49874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3122" y="3928618"/>
            <a:ext cx="3720790" cy="108349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F80B357-2345-4CB8-82C9-E339CD0DD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6587" y="2753184"/>
            <a:ext cx="2099402" cy="2099402"/>
          </a:xfrm>
          <a:prstGeom prst="rect">
            <a:avLst/>
          </a:prstGeom>
        </p:spPr>
      </p:pic>
      <p:sp>
        <p:nvSpPr>
          <p:cNvPr id="18" name="TextBox 9">
            <a:extLst>
              <a:ext uri="{FF2B5EF4-FFF2-40B4-BE49-F238E27FC236}">
                <a16:creationId xmlns:a16="http://schemas.microsoft.com/office/drawing/2014/main" id="{5FE9F74F-1EDA-4A08-A677-A803C190A7F3}"/>
              </a:ext>
            </a:extLst>
          </p:cNvPr>
          <p:cNvSpPr txBox="1"/>
          <p:nvPr/>
        </p:nvSpPr>
        <p:spPr>
          <a:xfrm>
            <a:off x="6735893" y="5060774"/>
            <a:ext cx="372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Backend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46319F72-3B37-4C72-864E-D44CAE037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74" y="5425355"/>
            <a:ext cx="3826338" cy="848203"/>
          </a:xfrm>
          <a:prstGeom prst="rect">
            <a:avLst/>
          </a:prstGeom>
        </p:spPr>
      </p:pic>
      <p:sp>
        <p:nvSpPr>
          <p:cNvPr id="21" name="Cerrar llave 20">
            <a:extLst>
              <a:ext uri="{FF2B5EF4-FFF2-40B4-BE49-F238E27FC236}">
                <a16:creationId xmlns:a16="http://schemas.microsoft.com/office/drawing/2014/main" id="{6868747D-C0A7-45D9-AF14-595E546AA659}"/>
              </a:ext>
            </a:extLst>
          </p:cNvPr>
          <p:cNvSpPr/>
          <p:nvPr/>
        </p:nvSpPr>
        <p:spPr>
          <a:xfrm>
            <a:off x="6096000" y="1652541"/>
            <a:ext cx="984308" cy="4621017"/>
          </a:xfrm>
          <a:prstGeom prst="rightBrace">
            <a:avLst>
              <a:gd name="adj1" fmla="val 75662"/>
              <a:gd name="adj2" fmla="val 474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73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áfico 41">
            <a:extLst>
              <a:ext uri="{FF2B5EF4-FFF2-40B4-BE49-F238E27FC236}">
                <a16:creationId xmlns:a16="http://schemas.microsoft.com/office/drawing/2014/main" id="{4E0DE70A-911F-4C85-BF28-8693A7F0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493" y="2634143"/>
            <a:ext cx="2236681" cy="2236681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2" name="Imagen 21" descr="Imagen que contiene texto&#10;&#10;Descripción generada automáticamente">
            <a:extLst>
              <a:ext uri="{FF2B5EF4-FFF2-40B4-BE49-F238E27FC236}">
                <a16:creationId xmlns:a16="http://schemas.microsoft.com/office/drawing/2014/main" id="{33F98E75-3586-41FA-9BD9-923E5B9FB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" y="259648"/>
            <a:ext cx="1495337" cy="148854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F573B47-7852-451D-851B-86E6A2BB8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4416" y="1203915"/>
            <a:ext cx="3573709" cy="3573709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15EBA21F-060B-49A8-B809-84C7AB7EA7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0245" y="4798752"/>
            <a:ext cx="1390229" cy="139022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F8A129B-A623-41CD-BB60-39B519A96A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1609" y="4777624"/>
            <a:ext cx="1104687" cy="1405965"/>
          </a:xfrm>
          <a:prstGeom prst="rect">
            <a:avLst/>
          </a:prstGeom>
        </p:spPr>
      </p:pic>
      <p:sp>
        <p:nvSpPr>
          <p:cNvPr id="38" name="Cerrar llave 37">
            <a:extLst>
              <a:ext uri="{FF2B5EF4-FFF2-40B4-BE49-F238E27FC236}">
                <a16:creationId xmlns:a16="http://schemas.microsoft.com/office/drawing/2014/main" id="{E9583AB2-3F8A-476C-8CF0-48AF03C7E244}"/>
              </a:ext>
            </a:extLst>
          </p:cNvPr>
          <p:cNvSpPr/>
          <p:nvPr/>
        </p:nvSpPr>
        <p:spPr>
          <a:xfrm>
            <a:off x="6096000" y="1652541"/>
            <a:ext cx="984308" cy="4621017"/>
          </a:xfrm>
          <a:prstGeom prst="rightBrace">
            <a:avLst>
              <a:gd name="adj1" fmla="val 75662"/>
              <a:gd name="adj2" fmla="val 474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72D5843-F7BF-4940-82D6-91614DC5250F}"/>
              </a:ext>
            </a:extLst>
          </p:cNvPr>
          <p:cNvSpPr txBox="1"/>
          <p:nvPr/>
        </p:nvSpPr>
        <p:spPr>
          <a:xfrm>
            <a:off x="6735893" y="5060774"/>
            <a:ext cx="372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425439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4" name="Imagen 13" descr="Imagen que contiene texto&#10;&#10;Descripción generada automáticamente">
            <a:extLst>
              <a:ext uri="{FF2B5EF4-FFF2-40B4-BE49-F238E27FC236}">
                <a16:creationId xmlns:a16="http://schemas.microsoft.com/office/drawing/2014/main" id="{CD0B0315-A04F-47E0-8A83-6EBD107A6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72" y="1431142"/>
            <a:ext cx="5006648" cy="4983889"/>
          </a:xfrm>
          <a:prstGeom prst="rect">
            <a:avLst/>
          </a:prstGeom>
        </p:spPr>
      </p:pic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5ACCFBD-7655-4FA4-A4BB-3E26B266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" y="259648"/>
            <a:ext cx="1495337" cy="14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26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140</Words>
  <Application>Microsoft Office PowerPoint</Application>
  <PresentationFormat>Panorámica</PresentationFormat>
  <Paragraphs>72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Roboto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luivalgar@alum.us.es</dc:creator>
  <cp:lastModifiedBy>luivalgar@alum.us.es </cp:lastModifiedBy>
  <cp:revision>12</cp:revision>
  <dcterms:created xsi:type="dcterms:W3CDTF">2019-05-16T10:55:24Z</dcterms:created>
  <dcterms:modified xsi:type="dcterms:W3CDTF">2019-05-17T14:10:32Z</dcterms:modified>
</cp:coreProperties>
</file>