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537" r:id="rId3"/>
    <p:sldId id="538" r:id="rId4"/>
    <p:sldId id="543" r:id="rId5"/>
    <p:sldId id="539" r:id="rId6"/>
    <p:sldId id="544" r:id="rId7"/>
    <p:sldId id="549" r:id="rId8"/>
    <p:sldId id="550" r:id="rId9"/>
    <p:sldId id="551" r:id="rId10"/>
    <p:sldId id="540" r:id="rId11"/>
    <p:sldId id="545" r:id="rId12"/>
    <p:sldId id="541" r:id="rId13"/>
    <p:sldId id="546" r:id="rId14"/>
    <p:sldId id="54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10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A2F12-1D68-4B23-BFFA-82D5F34FCD93}" type="datetimeFigureOut">
              <a:rPr lang="en-GB" smtClean="0"/>
              <a:t>18/05/2019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D6BA5-9CBD-42BE-84FB-D134DF224B9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074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4A521-9A2B-B24D-B10A-BF9F6CB1E63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774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4A521-9A2B-B24D-B10A-BF9F6CB1E63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6976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4A521-9A2B-B24D-B10A-BF9F6CB1E635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4005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4A521-9A2B-B24D-B10A-BF9F6CB1E635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3225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4A521-9A2B-B24D-B10A-BF9F6CB1E635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5517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576BC-B5AB-4E8C-AB3D-FF192263A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191FC9-D8AD-488A-AA4C-D754BC7F3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CAB54D-6229-48E5-BBE8-CDD4FA1B6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4799-9787-45E5-9023-1E252E878EA6}" type="datetimeFigureOut">
              <a:rPr lang="en-GB" smtClean="0"/>
              <a:t>18/05/2019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5191C6-B70B-419D-ACDB-15CF79FA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36C788-107D-43EC-8998-BD9119B7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B40B-D82D-43DC-BC83-1B8034F6030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78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E2F8A-699C-4542-A483-CBCD8BDB2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50F781-C863-48A5-8EB8-845711975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EE403E-0461-4ECB-8805-D11DCC76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4799-9787-45E5-9023-1E252E878EA6}" type="datetimeFigureOut">
              <a:rPr lang="en-GB" smtClean="0"/>
              <a:t>18/05/2019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8351AC-934C-485D-915F-4E00FC085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9B79CE-1D0E-4D52-928C-2B5DA6E4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B40B-D82D-43DC-BC83-1B8034F6030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19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208D2D-B4BC-40C1-89BB-D8288569C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139410-362B-4C27-A68F-785EE7D45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673774-976F-468D-BCC7-B6B49F8AB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4799-9787-45E5-9023-1E252E878EA6}" type="datetimeFigureOut">
              <a:rPr lang="en-GB" smtClean="0"/>
              <a:t>18/05/2019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8BE07D-F205-4E32-AB1E-08270F26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F98D49-94D3-46AC-B2DD-01CF9C2D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B40B-D82D-43DC-BC83-1B8034F6030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460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1" y="3395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3737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A1F81-419F-495D-8550-82F390166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988075-02CE-4303-B65D-53FCDD2B5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F8186E-0043-4CBE-9CE6-E7B09727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4799-9787-45E5-9023-1E252E878EA6}" type="datetimeFigureOut">
              <a:rPr lang="en-GB" smtClean="0"/>
              <a:t>18/05/2019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954F18-191D-428B-81D6-39CC6CE2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A8E024-1B43-4594-9AE4-C8B0867CA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B40B-D82D-43DC-BC83-1B8034F6030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7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CAB48-D292-4136-B08A-33AA2165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874950-711D-44A9-B7DA-D5F3E955D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D1F081-93FA-4BF6-B8B5-6388ED199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4799-9787-45E5-9023-1E252E878EA6}" type="datetimeFigureOut">
              <a:rPr lang="en-GB" smtClean="0"/>
              <a:t>18/05/2019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1BE1A8-A07A-48CC-BCEE-0637FFA33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99FC63-82C8-49CB-8D0A-78695C96C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B40B-D82D-43DC-BC83-1B8034F6030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92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A1EEF-27BB-4C1B-9C98-659E6924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869AE6-9280-4E66-A989-D429129DC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4B612F-83DE-40AF-AE0F-E9D6C3A0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B3AB7E-D809-4F30-B80E-D7B48433A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4799-9787-45E5-9023-1E252E878EA6}" type="datetimeFigureOut">
              <a:rPr lang="en-GB" smtClean="0"/>
              <a:t>18/05/2019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93A67E-155A-4BCB-812D-2E96EA17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DB243D-FE08-472E-BEB0-8E747390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B40B-D82D-43DC-BC83-1B8034F6030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38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C62EF-E46D-42F5-BECC-302059D2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9E151A-F404-4F39-8041-3C607340A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C2E1DB-8D9D-45ED-B8C1-9B9270238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94D2C9-9EC4-40C5-9DF9-41EE83497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0F72C91-A3AD-40D7-824C-26C72C20A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103692-53F7-4EA5-8C80-94BAA949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4799-9787-45E5-9023-1E252E878EA6}" type="datetimeFigureOut">
              <a:rPr lang="en-GB" smtClean="0"/>
              <a:t>18/05/2019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479F86F-692F-4693-A337-A0B44672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AEE8B5-C9A4-478F-AED7-794EBF9B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B40B-D82D-43DC-BC83-1B8034F6030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06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F30FB-A129-4498-9779-89FC97C56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5C33570-C322-4E8D-BDBC-2B9C0F58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4799-9787-45E5-9023-1E252E878EA6}" type="datetimeFigureOut">
              <a:rPr lang="en-GB" smtClean="0"/>
              <a:t>18/05/2019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B22488B-DAFE-4B3D-B732-F7C377663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C9F3EF-AF5E-4DDA-BC9F-174CE603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B40B-D82D-43DC-BC83-1B8034F6030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53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BCF071-937C-4365-98B1-CECC8C826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4799-9787-45E5-9023-1E252E878EA6}" type="datetimeFigureOut">
              <a:rPr lang="en-GB" smtClean="0"/>
              <a:t>18/05/2019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938D878-8A1E-4AC1-9835-624CD003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935EBB-5502-44C5-B1C8-C34A893F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B40B-D82D-43DC-BC83-1B8034F6030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00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56065-F77F-4CA9-BE0C-E9CCB4134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135FB3-6BAD-4951-876F-1678F2D69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E0BA99-B675-462B-9C3D-25197DE4F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81B71E-E7A2-4F40-948C-232B7441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4799-9787-45E5-9023-1E252E878EA6}" type="datetimeFigureOut">
              <a:rPr lang="en-GB" smtClean="0"/>
              <a:t>18/05/2019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D7F2BC-035E-4406-9B70-7EFED8E4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D9FE51-393A-4184-BFAA-64375E79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B40B-D82D-43DC-BC83-1B8034F6030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91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8C358-1962-484A-8A1E-253BDED3C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CF61818-C606-47BB-80BB-9E88436E0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90D27F-B8FD-47C3-A0B8-D916FF76A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272FE4-1187-4F65-B848-BD28F33A7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4799-9787-45E5-9023-1E252E878EA6}" type="datetimeFigureOut">
              <a:rPr lang="en-GB" smtClean="0"/>
              <a:t>18/05/2019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C4D26E-E38F-4045-B572-AC9E25D81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942CD7-B8D8-4742-B9A5-BB4DEC17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B40B-D82D-43DC-BC83-1B8034F6030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82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67963A0-C993-483A-86FA-7DFFB97D8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B04556-0063-43B2-B32B-11ACD028E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1069C7-3582-4C34-9897-99D322103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94799-9787-45E5-9023-1E252E878EA6}" type="datetimeFigureOut">
              <a:rPr lang="en-GB" smtClean="0"/>
              <a:t>18/05/2019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8B03EA-DB9F-4158-8683-4BCDEC676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C1C78A-AA08-4997-B096-EE8BA2B26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8B40B-D82D-43DC-BC83-1B8034F6030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32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4.sv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FB7B8F5A-1F71-45B6-8186-0ED770922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031" y="937055"/>
            <a:ext cx="5006648" cy="49838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3FC65C3-ED8E-41DA-BC04-44B59F30E788}"/>
              </a:ext>
            </a:extLst>
          </p:cNvPr>
          <p:cNvSpPr txBox="1"/>
          <p:nvPr/>
        </p:nvSpPr>
        <p:spPr>
          <a:xfrm>
            <a:off x="1006048" y="5007012"/>
            <a:ext cx="3644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accent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Ángel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 Pérez</a:t>
            </a:r>
          </a:p>
          <a:p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Luis Valero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55FC314-833E-4EA0-AAFB-586A3D3F1F17}"/>
              </a:ext>
            </a:extLst>
          </p:cNvPr>
          <p:cNvSpPr txBox="1"/>
          <p:nvPr/>
        </p:nvSpPr>
        <p:spPr>
          <a:xfrm>
            <a:off x="1005045" y="4545347"/>
            <a:ext cx="2803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Team</a:t>
            </a:r>
            <a:endParaRPr lang="ko-KR" altLang="en-US" sz="2400" dirty="0">
              <a:solidFill>
                <a:schemeClr val="tx2"/>
              </a:solidFill>
              <a:latin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741623F-E081-44BB-BD48-A50FFA0519FE}"/>
              </a:ext>
            </a:extLst>
          </p:cNvPr>
          <p:cNvSpPr/>
          <p:nvPr/>
        </p:nvSpPr>
        <p:spPr>
          <a:xfrm>
            <a:off x="1008700" y="2967334"/>
            <a:ext cx="43526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CBD MEAN</a:t>
            </a:r>
          </a:p>
        </p:txBody>
      </p:sp>
    </p:spTree>
    <p:extLst>
      <p:ext uri="{BB962C8B-B14F-4D97-AF65-F5344CB8AC3E}">
        <p14:creationId xmlns:p14="http://schemas.microsoft.com/office/powerpoint/2010/main" val="669000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C999B-DC05-415E-8D2F-B903A8AF4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15" y="273239"/>
            <a:ext cx="10861149" cy="6070052"/>
          </a:xfrm>
        </p:spPr>
        <p:txBody>
          <a:bodyPr>
            <a:normAutofit/>
          </a:bodyPr>
          <a:lstStyle/>
          <a:p>
            <a:pPr marL="742913" indent="-742913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6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Introduction</a:t>
            </a:r>
          </a:p>
          <a:p>
            <a:pPr marL="742913" indent="-742913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6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Technologies and tools</a:t>
            </a:r>
          </a:p>
          <a:p>
            <a:pPr marL="742913" indent="-742913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 vs NoSQL </a:t>
            </a:r>
          </a:p>
          <a:p>
            <a:pPr marL="742913" indent="-742913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6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Demo </a:t>
            </a:r>
          </a:p>
        </p:txBody>
      </p:sp>
      <p:grpSp>
        <p:nvGrpSpPr>
          <p:cNvPr id="51" name="Group 35">
            <a:extLst>
              <a:ext uri="{FF2B5EF4-FFF2-40B4-BE49-F238E27FC236}">
                <a16:creationId xmlns:a16="http://schemas.microsoft.com/office/drawing/2014/main" id="{58A8EAD7-8A26-CC47-9DCF-342AB81F0BD7}"/>
              </a:ext>
            </a:extLst>
          </p:cNvPr>
          <p:cNvGrpSpPr/>
          <p:nvPr/>
        </p:nvGrpSpPr>
        <p:grpSpPr>
          <a:xfrm>
            <a:off x="2387305" y="6500705"/>
            <a:ext cx="9566375" cy="84056"/>
            <a:chOff x="3632040" y="5304907"/>
            <a:chExt cx="8559959" cy="137006"/>
          </a:xfrm>
        </p:grpSpPr>
        <p:grpSp>
          <p:nvGrpSpPr>
            <p:cNvPr id="52" name="Group 26">
              <a:extLst>
                <a:ext uri="{FF2B5EF4-FFF2-40B4-BE49-F238E27FC236}">
                  <a16:creationId xmlns:a16="http://schemas.microsoft.com/office/drawing/2014/main" id="{BFF89B37-5D24-4440-9C59-F1F93F244CE8}"/>
                </a:ext>
              </a:extLst>
            </p:cNvPr>
            <p:cNvGrpSpPr/>
            <p:nvPr/>
          </p:nvGrpSpPr>
          <p:grpSpPr>
            <a:xfrm>
              <a:off x="3632040" y="5310936"/>
              <a:ext cx="4279981" cy="130977"/>
              <a:chOff x="11445923" y="0"/>
              <a:chExt cx="1119115" cy="2552282"/>
            </a:xfrm>
          </p:grpSpPr>
          <p:sp>
            <p:nvSpPr>
              <p:cNvPr id="57" name="Rectangle 27">
                <a:extLst>
                  <a:ext uri="{FF2B5EF4-FFF2-40B4-BE49-F238E27FC236}">
                    <a16:creationId xmlns:a16="http://schemas.microsoft.com/office/drawing/2014/main" id="{3BE3703F-8C85-1841-9AD2-01C73CBCABDD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 28">
                <a:extLst>
                  <a:ext uri="{FF2B5EF4-FFF2-40B4-BE49-F238E27FC236}">
                    <a16:creationId xmlns:a16="http://schemas.microsoft.com/office/drawing/2014/main" id="{4668CDAE-00F1-744A-A868-599BAE0A4DFE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29">
                <a:extLst>
                  <a:ext uri="{FF2B5EF4-FFF2-40B4-BE49-F238E27FC236}">
                    <a16:creationId xmlns:a16="http://schemas.microsoft.com/office/drawing/2014/main" id="{CB293806-E058-FE40-90C5-A6B2DC856627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30">
              <a:extLst>
                <a:ext uri="{FF2B5EF4-FFF2-40B4-BE49-F238E27FC236}">
                  <a16:creationId xmlns:a16="http://schemas.microsoft.com/office/drawing/2014/main" id="{A3BE53A7-B286-FF42-A224-BF1636DB45CD}"/>
                </a:ext>
              </a:extLst>
            </p:cNvPr>
            <p:cNvGrpSpPr/>
            <p:nvPr/>
          </p:nvGrpSpPr>
          <p:grpSpPr>
            <a:xfrm>
              <a:off x="7912018" y="5304907"/>
              <a:ext cx="4279981" cy="137006"/>
              <a:chOff x="11445923" y="0"/>
              <a:chExt cx="1119115" cy="2552282"/>
            </a:xfrm>
          </p:grpSpPr>
          <p:sp>
            <p:nvSpPr>
              <p:cNvPr id="54" name="Rectangle 31">
                <a:extLst>
                  <a:ext uri="{FF2B5EF4-FFF2-40B4-BE49-F238E27FC236}">
                    <a16:creationId xmlns:a16="http://schemas.microsoft.com/office/drawing/2014/main" id="{17E920DA-13DF-7B40-B8F5-4497708DA9EA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32">
                <a:extLst>
                  <a:ext uri="{FF2B5EF4-FFF2-40B4-BE49-F238E27FC236}">
                    <a16:creationId xmlns:a16="http://schemas.microsoft.com/office/drawing/2014/main" id="{DF96028D-B152-974F-BB2C-5E5827A4B63F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33">
                <a:extLst>
                  <a:ext uri="{FF2B5EF4-FFF2-40B4-BE49-F238E27FC236}">
                    <a16:creationId xmlns:a16="http://schemas.microsoft.com/office/drawing/2014/main" id="{C4E9BB48-0577-D04B-A5FE-4A4003BD9819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2" name="TextBox 9">
            <a:extLst>
              <a:ext uri="{FF2B5EF4-FFF2-40B4-BE49-F238E27FC236}">
                <a16:creationId xmlns:a16="http://schemas.microsoft.com/office/drawing/2014/main" id="{B4BA10E9-87F0-B04D-9A56-B379022411FE}"/>
              </a:ext>
            </a:extLst>
          </p:cNvPr>
          <p:cNvSpPr txBox="1"/>
          <p:nvPr/>
        </p:nvSpPr>
        <p:spPr>
          <a:xfrm>
            <a:off x="7690399" y="5476765"/>
            <a:ext cx="42632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2037614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23E808B8-1BF3-4782-8368-106D214E8332}"/>
              </a:ext>
            </a:extLst>
          </p:cNvPr>
          <p:cNvSpPr>
            <a:spLocks noChangeAspect="1"/>
          </p:cNvSpPr>
          <p:nvPr/>
        </p:nvSpPr>
        <p:spPr>
          <a:xfrm>
            <a:off x="11037744" y="752355"/>
            <a:ext cx="867133" cy="8557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6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045054C-78D7-447B-A8B2-3025E5CF2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2388" y="442969"/>
            <a:ext cx="9724291" cy="72424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3. SQL vs NoSQL</a:t>
            </a:r>
          </a:p>
        </p:txBody>
      </p:sp>
      <p:grpSp>
        <p:nvGrpSpPr>
          <p:cNvPr id="5" name="Group 35">
            <a:extLst>
              <a:ext uri="{FF2B5EF4-FFF2-40B4-BE49-F238E27FC236}">
                <a16:creationId xmlns:a16="http://schemas.microsoft.com/office/drawing/2014/main" id="{766240ED-FCC3-4E5B-8990-E87DFCBD177E}"/>
              </a:ext>
            </a:extLst>
          </p:cNvPr>
          <p:cNvGrpSpPr/>
          <p:nvPr/>
        </p:nvGrpSpPr>
        <p:grpSpPr>
          <a:xfrm>
            <a:off x="1720305" y="1161887"/>
            <a:ext cx="9566375" cy="84056"/>
            <a:chOff x="3632040" y="5304907"/>
            <a:chExt cx="8559959" cy="137006"/>
          </a:xfrm>
        </p:grpSpPr>
        <p:grpSp>
          <p:nvGrpSpPr>
            <p:cNvPr id="6" name="Group 26">
              <a:extLst>
                <a:ext uri="{FF2B5EF4-FFF2-40B4-BE49-F238E27FC236}">
                  <a16:creationId xmlns:a16="http://schemas.microsoft.com/office/drawing/2014/main" id="{C301B9B2-918C-4F8D-AF5F-615F354E9510}"/>
                </a:ext>
              </a:extLst>
            </p:cNvPr>
            <p:cNvGrpSpPr/>
            <p:nvPr/>
          </p:nvGrpSpPr>
          <p:grpSpPr>
            <a:xfrm>
              <a:off x="3632040" y="5310936"/>
              <a:ext cx="4279981" cy="130977"/>
              <a:chOff x="11445923" y="0"/>
              <a:chExt cx="1119115" cy="2552282"/>
            </a:xfrm>
          </p:grpSpPr>
          <p:sp>
            <p:nvSpPr>
              <p:cNvPr id="11" name="Rectangle 27">
                <a:extLst>
                  <a:ext uri="{FF2B5EF4-FFF2-40B4-BE49-F238E27FC236}">
                    <a16:creationId xmlns:a16="http://schemas.microsoft.com/office/drawing/2014/main" id="{AB013EFC-A9CD-46F5-8414-B41838C22712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28">
                <a:extLst>
                  <a:ext uri="{FF2B5EF4-FFF2-40B4-BE49-F238E27FC236}">
                    <a16:creationId xmlns:a16="http://schemas.microsoft.com/office/drawing/2014/main" id="{F4F7FE2E-68E8-4B0B-A88C-10088721CA13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29">
                <a:extLst>
                  <a:ext uri="{FF2B5EF4-FFF2-40B4-BE49-F238E27FC236}">
                    <a16:creationId xmlns:a16="http://schemas.microsoft.com/office/drawing/2014/main" id="{11CB9A7A-E0CF-4027-9442-853F6E38ED9E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30">
              <a:extLst>
                <a:ext uri="{FF2B5EF4-FFF2-40B4-BE49-F238E27FC236}">
                  <a16:creationId xmlns:a16="http://schemas.microsoft.com/office/drawing/2014/main" id="{8F50BF24-74CA-401C-A602-239431EEBF34}"/>
                </a:ext>
              </a:extLst>
            </p:cNvPr>
            <p:cNvGrpSpPr/>
            <p:nvPr/>
          </p:nvGrpSpPr>
          <p:grpSpPr>
            <a:xfrm>
              <a:off x="7912018" y="5304907"/>
              <a:ext cx="4279981" cy="137006"/>
              <a:chOff x="11445923" y="0"/>
              <a:chExt cx="1119115" cy="2552282"/>
            </a:xfrm>
          </p:grpSpPr>
          <p:sp>
            <p:nvSpPr>
              <p:cNvPr id="8" name="Rectangle 31">
                <a:extLst>
                  <a:ext uri="{FF2B5EF4-FFF2-40B4-BE49-F238E27FC236}">
                    <a16:creationId xmlns:a16="http://schemas.microsoft.com/office/drawing/2014/main" id="{6F0A7389-7F75-427C-AED5-1AB87E039C64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32">
                <a:extLst>
                  <a:ext uri="{FF2B5EF4-FFF2-40B4-BE49-F238E27FC236}">
                    <a16:creationId xmlns:a16="http://schemas.microsoft.com/office/drawing/2014/main" id="{EE6CA4E6-E5D8-4D34-96D1-9DCD20E869D8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33">
                <a:extLst>
                  <a:ext uri="{FF2B5EF4-FFF2-40B4-BE49-F238E27FC236}">
                    <a16:creationId xmlns:a16="http://schemas.microsoft.com/office/drawing/2014/main" id="{4F4FBEE1-B424-4EDC-A7CC-0CD8ADBC50E7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24" name="Gráfico 23">
            <a:extLst>
              <a:ext uri="{FF2B5EF4-FFF2-40B4-BE49-F238E27FC236}">
                <a16:creationId xmlns:a16="http://schemas.microsoft.com/office/drawing/2014/main" id="{FB0BBD65-3A0C-4166-9700-2C4D24B3E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652" y="309850"/>
            <a:ext cx="1172910" cy="117291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F8FDA157-6184-47D3-BE48-65A12135A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424" y="2856908"/>
            <a:ext cx="5036188" cy="242332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E4A9B3E-BC5A-4BF1-BD58-6F6CDA4F26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2647" y="1616060"/>
            <a:ext cx="2667000" cy="374332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70414A0-A5C0-4ED9-B280-DDB1D9DC96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7558" y="4347038"/>
            <a:ext cx="933144" cy="54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20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C999B-DC05-415E-8D2F-B903A8AF4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15" y="273239"/>
            <a:ext cx="10861149" cy="6070052"/>
          </a:xfrm>
        </p:spPr>
        <p:txBody>
          <a:bodyPr>
            <a:normAutofit/>
          </a:bodyPr>
          <a:lstStyle/>
          <a:p>
            <a:pPr marL="742913" indent="-742913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6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Introduction</a:t>
            </a:r>
          </a:p>
          <a:p>
            <a:pPr marL="742913" indent="-742913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6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Technologies and tools</a:t>
            </a:r>
          </a:p>
          <a:p>
            <a:pPr marL="742913" indent="-742913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6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 vs NoSQL </a:t>
            </a:r>
          </a:p>
          <a:p>
            <a:pPr marL="742913" indent="-742913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Demo </a:t>
            </a:r>
          </a:p>
        </p:txBody>
      </p:sp>
      <p:grpSp>
        <p:nvGrpSpPr>
          <p:cNvPr id="51" name="Group 35">
            <a:extLst>
              <a:ext uri="{FF2B5EF4-FFF2-40B4-BE49-F238E27FC236}">
                <a16:creationId xmlns:a16="http://schemas.microsoft.com/office/drawing/2014/main" id="{58A8EAD7-8A26-CC47-9DCF-342AB81F0BD7}"/>
              </a:ext>
            </a:extLst>
          </p:cNvPr>
          <p:cNvGrpSpPr/>
          <p:nvPr/>
        </p:nvGrpSpPr>
        <p:grpSpPr>
          <a:xfrm>
            <a:off x="2387305" y="6500705"/>
            <a:ext cx="9566375" cy="84056"/>
            <a:chOff x="3632040" y="5304907"/>
            <a:chExt cx="8559959" cy="137006"/>
          </a:xfrm>
        </p:grpSpPr>
        <p:grpSp>
          <p:nvGrpSpPr>
            <p:cNvPr id="52" name="Group 26">
              <a:extLst>
                <a:ext uri="{FF2B5EF4-FFF2-40B4-BE49-F238E27FC236}">
                  <a16:creationId xmlns:a16="http://schemas.microsoft.com/office/drawing/2014/main" id="{BFF89B37-5D24-4440-9C59-F1F93F244CE8}"/>
                </a:ext>
              </a:extLst>
            </p:cNvPr>
            <p:cNvGrpSpPr/>
            <p:nvPr/>
          </p:nvGrpSpPr>
          <p:grpSpPr>
            <a:xfrm>
              <a:off x="3632040" y="5310936"/>
              <a:ext cx="4279981" cy="130977"/>
              <a:chOff x="11445923" y="0"/>
              <a:chExt cx="1119115" cy="2552282"/>
            </a:xfrm>
          </p:grpSpPr>
          <p:sp>
            <p:nvSpPr>
              <p:cNvPr id="57" name="Rectangle 27">
                <a:extLst>
                  <a:ext uri="{FF2B5EF4-FFF2-40B4-BE49-F238E27FC236}">
                    <a16:creationId xmlns:a16="http://schemas.microsoft.com/office/drawing/2014/main" id="{3BE3703F-8C85-1841-9AD2-01C73CBCABDD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 28">
                <a:extLst>
                  <a:ext uri="{FF2B5EF4-FFF2-40B4-BE49-F238E27FC236}">
                    <a16:creationId xmlns:a16="http://schemas.microsoft.com/office/drawing/2014/main" id="{4668CDAE-00F1-744A-A868-599BAE0A4DFE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29">
                <a:extLst>
                  <a:ext uri="{FF2B5EF4-FFF2-40B4-BE49-F238E27FC236}">
                    <a16:creationId xmlns:a16="http://schemas.microsoft.com/office/drawing/2014/main" id="{CB293806-E058-FE40-90C5-A6B2DC856627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30">
              <a:extLst>
                <a:ext uri="{FF2B5EF4-FFF2-40B4-BE49-F238E27FC236}">
                  <a16:creationId xmlns:a16="http://schemas.microsoft.com/office/drawing/2014/main" id="{A3BE53A7-B286-FF42-A224-BF1636DB45CD}"/>
                </a:ext>
              </a:extLst>
            </p:cNvPr>
            <p:cNvGrpSpPr/>
            <p:nvPr/>
          </p:nvGrpSpPr>
          <p:grpSpPr>
            <a:xfrm>
              <a:off x="7912018" y="5304907"/>
              <a:ext cx="4279981" cy="137006"/>
              <a:chOff x="11445923" y="0"/>
              <a:chExt cx="1119115" cy="2552282"/>
            </a:xfrm>
          </p:grpSpPr>
          <p:sp>
            <p:nvSpPr>
              <p:cNvPr id="54" name="Rectangle 31">
                <a:extLst>
                  <a:ext uri="{FF2B5EF4-FFF2-40B4-BE49-F238E27FC236}">
                    <a16:creationId xmlns:a16="http://schemas.microsoft.com/office/drawing/2014/main" id="{17E920DA-13DF-7B40-B8F5-4497708DA9EA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32">
                <a:extLst>
                  <a:ext uri="{FF2B5EF4-FFF2-40B4-BE49-F238E27FC236}">
                    <a16:creationId xmlns:a16="http://schemas.microsoft.com/office/drawing/2014/main" id="{DF96028D-B152-974F-BB2C-5E5827A4B63F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33">
                <a:extLst>
                  <a:ext uri="{FF2B5EF4-FFF2-40B4-BE49-F238E27FC236}">
                    <a16:creationId xmlns:a16="http://schemas.microsoft.com/office/drawing/2014/main" id="{C4E9BB48-0577-D04B-A5FE-4A4003BD9819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2" name="TextBox 9">
            <a:extLst>
              <a:ext uri="{FF2B5EF4-FFF2-40B4-BE49-F238E27FC236}">
                <a16:creationId xmlns:a16="http://schemas.microsoft.com/office/drawing/2014/main" id="{B4BA10E9-87F0-B04D-9A56-B379022411FE}"/>
              </a:ext>
            </a:extLst>
          </p:cNvPr>
          <p:cNvSpPr txBox="1"/>
          <p:nvPr/>
        </p:nvSpPr>
        <p:spPr>
          <a:xfrm>
            <a:off x="7690399" y="5476765"/>
            <a:ext cx="42632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1415266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23E808B8-1BF3-4782-8368-106D214E8332}"/>
              </a:ext>
            </a:extLst>
          </p:cNvPr>
          <p:cNvSpPr>
            <a:spLocks noChangeAspect="1"/>
          </p:cNvSpPr>
          <p:nvPr/>
        </p:nvSpPr>
        <p:spPr>
          <a:xfrm>
            <a:off x="11037744" y="752355"/>
            <a:ext cx="867133" cy="8557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7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045054C-78D7-447B-A8B2-3025E5CF2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2388" y="442969"/>
            <a:ext cx="9724291" cy="72424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4.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Demo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Group 35">
            <a:extLst>
              <a:ext uri="{FF2B5EF4-FFF2-40B4-BE49-F238E27FC236}">
                <a16:creationId xmlns:a16="http://schemas.microsoft.com/office/drawing/2014/main" id="{766240ED-FCC3-4E5B-8990-E87DFCBD177E}"/>
              </a:ext>
            </a:extLst>
          </p:cNvPr>
          <p:cNvGrpSpPr/>
          <p:nvPr/>
        </p:nvGrpSpPr>
        <p:grpSpPr>
          <a:xfrm>
            <a:off x="1720305" y="1161887"/>
            <a:ext cx="9566375" cy="84056"/>
            <a:chOff x="3632040" y="5304907"/>
            <a:chExt cx="8559959" cy="137006"/>
          </a:xfrm>
        </p:grpSpPr>
        <p:grpSp>
          <p:nvGrpSpPr>
            <p:cNvPr id="6" name="Group 26">
              <a:extLst>
                <a:ext uri="{FF2B5EF4-FFF2-40B4-BE49-F238E27FC236}">
                  <a16:creationId xmlns:a16="http://schemas.microsoft.com/office/drawing/2014/main" id="{C301B9B2-918C-4F8D-AF5F-615F354E9510}"/>
                </a:ext>
              </a:extLst>
            </p:cNvPr>
            <p:cNvGrpSpPr/>
            <p:nvPr/>
          </p:nvGrpSpPr>
          <p:grpSpPr>
            <a:xfrm>
              <a:off x="3632040" y="5310936"/>
              <a:ext cx="4279981" cy="130977"/>
              <a:chOff x="11445923" y="0"/>
              <a:chExt cx="1119115" cy="2552282"/>
            </a:xfrm>
          </p:grpSpPr>
          <p:sp>
            <p:nvSpPr>
              <p:cNvPr id="11" name="Rectangle 27">
                <a:extLst>
                  <a:ext uri="{FF2B5EF4-FFF2-40B4-BE49-F238E27FC236}">
                    <a16:creationId xmlns:a16="http://schemas.microsoft.com/office/drawing/2014/main" id="{AB013EFC-A9CD-46F5-8414-B41838C22712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28">
                <a:extLst>
                  <a:ext uri="{FF2B5EF4-FFF2-40B4-BE49-F238E27FC236}">
                    <a16:creationId xmlns:a16="http://schemas.microsoft.com/office/drawing/2014/main" id="{F4F7FE2E-68E8-4B0B-A88C-10088721CA13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29">
                <a:extLst>
                  <a:ext uri="{FF2B5EF4-FFF2-40B4-BE49-F238E27FC236}">
                    <a16:creationId xmlns:a16="http://schemas.microsoft.com/office/drawing/2014/main" id="{11CB9A7A-E0CF-4027-9442-853F6E38ED9E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30">
              <a:extLst>
                <a:ext uri="{FF2B5EF4-FFF2-40B4-BE49-F238E27FC236}">
                  <a16:creationId xmlns:a16="http://schemas.microsoft.com/office/drawing/2014/main" id="{8F50BF24-74CA-401C-A602-239431EEBF34}"/>
                </a:ext>
              </a:extLst>
            </p:cNvPr>
            <p:cNvGrpSpPr/>
            <p:nvPr/>
          </p:nvGrpSpPr>
          <p:grpSpPr>
            <a:xfrm>
              <a:off x="7912018" y="5304907"/>
              <a:ext cx="4279981" cy="137006"/>
              <a:chOff x="11445923" y="0"/>
              <a:chExt cx="1119115" cy="2552282"/>
            </a:xfrm>
          </p:grpSpPr>
          <p:sp>
            <p:nvSpPr>
              <p:cNvPr id="8" name="Rectangle 31">
                <a:extLst>
                  <a:ext uri="{FF2B5EF4-FFF2-40B4-BE49-F238E27FC236}">
                    <a16:creationId xmlns:a16="http://schemas.microsoft.com/office/drawing/2014/main" id="{6F0A7389-7F75-427C-AED5-1AB87E039C64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32">
                <a:extLst>
                  <a:ext uri="{FF2B5EF4-FFF2-40B4-BE49-F238E27FC236}">
                    <a16:creationId xmlns:a16="http://schemas.microsoft.com/office/drawing/2014/main" id="{EE6CA4E6-E5D8-4D34-96D1-9DCD20E869D8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33">
                <a:extLst>
                  <a:ext uri="{FF2B5EF4-FFF2-40B4-BE49-F238E27FC236}">
                    <a16:creationId xmlns:a16="http://schemas.microsoft.com/office/drawing/2014/main" id="{4F4FBEE1-B424-4EDC-A7CC-0CD8ADBC50E7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22" name="Imagen 6">
            <a:extLst>
              <a:ext uri="{FF2B5EF4-FFF2-40B4-BE49-F238E27FC236}">
                <a16:creationId xmlns:a16="http://schemas.microsoft.com/office/drawing/2014/main" id="{8CCBC78C-FD80-4370-AF7D-D5BA53E01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325" y="442969"/>
            <a:ext cx="1058664" cy="1058664"/>
          </a:xfrm>
          <a:prstGeom prst="rect">
            <a:avLst/>
          </a:prstGeom>
        </p:spPr>
      </p:pic>
      <p:sp>
        <p:nvSpPr>
          <p:cNvPr id="14" name="TextBox 9">
            <a:extLst>
              <a:ext uri="{FF2B5EF4-FFF2-40B4-BE49-F238E27FC236}">
                <a16:creationId xmlns:a16="http://schemas.microsoft.com/office/drawing/2014/main" id="{627149DB-9AEE-4656-8280-C761B8232A09}"/>
              </a:ext>
            </a:extLst>
          </p:cNvPr>
          <p:cNvSpPr txBox="1"/>
          <p:nvPr/>
        </p:nvSpPr>
        <p:spPr>
          <a:xfrm>
            <a:off x="0" y="322883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little demo!</a:t>
            </a:r>
          </a:p>
        </p:txBody>
      </p:sp>
    </p:spTree>
    <p:extLst>
      <p:ext uri="{BB962C8B-B14F-4D97-AF65-F5344CB8AC3E}">
        <p14:creationId xmlns:p14="http://schemas.microsoft.com/office/powerpoint/2010/main" val="2753036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FB7B8F5A-1F71-45B6-8186-0ED770922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800" y="937055"/>
            <a:ext cx="5006648" cy="49838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3FC65C3-ED8E-41DA-BC04-44B59F30E788}"/>
              </a:ext>
            </a:extLst>
          </p:cNvPr>
          <p:cNvSpPr txBox="1"/>
          <p:nvPr/>
        </p:nvSpPr>
        <p:spPr>
          <a:xfrm>
            <a:off x="1006048" y="5007012"/>
            <a:ext cx="3644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accent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Ángel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 Pérez </a:t>
            </a:r>
            <a:r>
              <a:rPr lang="en-US" altLang="ko-KR" sz="2800" dirty="0" err="1">
                <a:solidFill>
                  <a:schemeClr val="accent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Llorente</a:t>
            </a:r>
            <a:endParaRPr lang="en-US" altLang="ko-KR" sz="2800" dirty="0">
              <a:solidFill>
                <a:schemeClr val="accent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Luis Valero García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55FC314-833E-4EA0-AAFB-586A3D3F1F17}"/>
              </a:ext>
            </a:extLst>
          </p:cNvPr>
          <p:cNvSpPr txBox="1"/>
          <p:nvPr/>
        </p:nvSpPr>
        <p:spPr>
          <a:xfrm>
            <a:off x="1005045" y="4545347"/>
            <a:ext cx="2803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Team</a:t>
            </a:r>
            <a:endParaRPr lang="ko-KR" altLang="en-US" sz="2400" dirty="0">
              <a:solidFill>
                <a:schemeClr val="tx2"/>
              </a:solidFill>
              <a:latin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741623F-E081-44BB-BD48-A50FFA0519FE}"/>
              </a:ext>
            </a:extLst>
          </p:cNvPr>
          <p:cNvSpPr/>
          <p:nvPr/>
        </p:nvSpPr>
        <p:spPr>
          <a:xfrm>
            <a:off x="883544" y="2041071"/>
            <a:ext cx="43526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Thank you!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2DA29C4-C93A-45B8-9960-8B40784E1DA4}"/>
              </a:ext>
            </a:extLst>
          </p:cNvPr>
          <p:cNvSpPr/>
          <p:nvPr/>
        </p:nvSpPr>
        <p:spPr>
          <a:xfrm>
            <a:off x="883544" y="2964401"/>
            <a:ext cx="50066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98885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C999B-DC05-415E-8D2F-B903A8AF4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15" y="273239"/>
            <a:ext cx="10861149" cy="6070052"/>
          </a:xfrm>
        </p:spPr>
        <p:txBody>
          <a:bodyPr>
            <a:normAutofit/>
          </a:bodyPr>
          <a:lstStyle/>
          <a:p>
            <a:pPr marL="742913" indent="-742913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Introduction</a:t>
            </a:r>
          </a:p>
          <a:p>
            <a:pPr marL="742913" indent="-742913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Technologies and tools</a:t>
            </a:r>
          </a:p>
          <a:p>
            <a:pPr marL="742913" indent="-742913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 vs NoSQL </a:t>
            </a:r>
          </a:p>
          <a:p>
            <a:pPr marL="742913" indent="-742913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Demo </a:t>
            </a:r>
          </a:p>
        </p:txBody>
      </p:sp>
      <p:grpSp>
        <p:nvGrpSpPr>
          <p:cNvPr id="51" name="Group 35">
            <a:extLst>
              <a:ext uri="{FF2B5EF4-FFF2-40B4-BE49-F238E27FC236}">
                <a16:creationId xmlns:a16="http://schemas.microsoft.com/office/drawing/2014/main" id="{58A8EAD7-8A26-CC47-9DCF-342AB81F0BD7}"/>
              </a:ext>
            </a:extLst>
          </p:cNvPr>
          <p:cNvGrpSpPr/>
          <p:nvPr/>
        </p:nvGrpSpPr>
        <p:grpSpPr>
          <a:xfrm>
            <a:off x="2387305" y="6500705"/>
            <a:ext cx="9566375" cy="84056"/>
            <a:chOff x="3632040" y="5304907"/>
            <a:chExt cx="8559959" cy="137006"/>
          </a:xfrm>
        </p:grpSpPr>
        <p:grpSp>
          <p:nvGrpSpPr>
            <p:cNvPr id="52" name="Group 26">
              <a:extLst>
                <a:ext uri="{FF2B5EF4-FFF2-40B4-BE49-F238E27FC236}">
                  <a16:creationId xmlns:a16="http://schemas.microsoft.com/office/drawing/2014/main" id="{BFF89B37-5D24-4440-9C59-F1F93F244CE8}"/>
                </a:ext>
              </a:extLst>
            </p:cNvPr>
            <p:cNvGrpSpPr/>
            <p:nvPr/>
          </p:nvGrpSpPr>
          <p:grpSpPr>
            <a:xfrm>
              <a:off x="3632040" y="5310936"/>
              <a:ext cx="4279981" cy="130977"/>
              <a:chOff x="11445923" y="0"/>
              <a:chExt cx="1119115" cy="2552282"/>
            </a:xfrm>
          </p:grpSpPr>
          <p:sp>
            <p:nvSpPr>
              <p:cNvPr id="57" name="Rectangle 27">
                <a:extLst>
                  <a:ext uri="{FF2B5EF4-FFF2-40B4-BE49-F238E27FC236}">
                    <a16:creationId xmlns:a16="http://schemas.microsoft.com/office/drawing/2014/main" id="{3BE3703F-8C85-1841-9AD2-01C73CBCABDD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 28">
                <a:extLst>
                  <a:ext uri="{FF2B5EF4-FFF2-40B4-BE49-F238E27FC236}">
                    <a16:creationId xmlns:a16="http://schemas.microsoft.com/office/drawing/2014/main" id="{4668CDAE-00F1-744A-A868-599BAE0A4DFE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29">
                <a:extLst>
                  <a:ext uri="{FF2B5EF4-FFF2-40B4-BE49-F238E27FC236}">
                    <a16:creationId xmlns:a16="http://schemas.microsoft.com/office/drawing/2014/main" id="{CB293806-E058-FE40-90C5-A6B2DC856627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30">
              <a:extLst>
                <a:ext uri="{FF2B5EF4-FFF2-40B4-BE49-F238E27FC236}">
                  <a16:creationId xmlns:a16="http://schemas.microsoft.com/office/drawing/2014/main" id="{A3BE53A7-B286-FF42-A224-BF1636DB45CD}"/>
                </a:ext>
              </a:extLst>
            </p:cNvPr>
            <p:cNvGrpSpPr/>
            <p:nvPr/>
          </p:nvGrpSpPr>
          <p:grpSpPr>
            <a:xfrm>
              <a:off x="7912018" y="5304907"/>
              <a:ext cx="4279981" cy="137006"/>
              <a:chOff x="11445923" y="0"/>
              <a:chExt cx="1119115" cy="2552282"/>
            </a:xfrm>
          </p:grpSpPr>
          <p:sp>
            <p:nvSpPr>
              <p:cNvPr id="54" name="Rectangle 31">
                <a:extLst>
                  <a:ext uri="{FF2B5EF4-FFF2-40B4-BE49-F238E27FC236}">
                    <a16:creationId xmlns:a16="http://schemas.microsoft.com/office/drawing/2014/main" id="{17E920DA-13DF-7B40-B8F5-4497708DA9EA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32">
                <a:extLst>
                  <a:ext uri="{FF2B5EF4-FFF2-40B4-BE49-F238E27FC236}">
                    <a16:creationId xmlns:a16="http://schemas.microsoft.com/office/drawing/2014/main" id="{DF96028D-B152-974F-BB2C-5E5827A4B63F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33">
                <a:extLst>
                  <a:ext uri="{FF2B5EF4-FFF2-40B4-BE49-F238E27FC236}">
                    <a16:creationId xmlns:a16="http://schemas.microsoft.com/office/drawing/2014/main" id="{C4E9BB48-0577-D04B-A5FE-4A4003BD9819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2" name="TextBox 9">
            <a:extLst>
              <a:ext uri="{FF2B5EF4-FFF2-40B4-BE49-F238E27FC236}">
                <a16:creationId xmlns:a16="http://schemas.microsoft.com/office/drawing/2014/main" id="{B4BA10E9-87F0-B04D-9A56-B379022411FE}"/>
              </a:ext>
            </a:extLst>
          </p:cNvPr>
          <p:cNvSpPr txBox="1"/>
          <p:nvPr/>
        </p:nvSpPr>
        <p:spPr>
          <a:xfrm>
            <a:off x="7690399" y="5476765"/>
            <a:ext cx="42632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50511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C999B-DC05-415E-8D2F-B903A8AF4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15" y="273239"/>
            <a:ext cx="10861149" cy="6070052"/>
          </a:xfrm>
        </p:spPr>
        <p:txBody>
          <a:bodyPr>
            <a:normAutofit/>
          </a:bodyPr>
          <a:lstStyle/>
          <a:p>
            <a:pPr marL="742913" indent="-742913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Introduction</a:t>
            </a:r>
          </a:p>
          <a:p>
            <a:pPr marL="742913" indent="-742913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6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Technologies and tools</a:t>
            </a:r>
          </a:p>
          <a:p>
            <a:pPr marL="742913" indent="-742913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6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 vs NoSQL </a:t>
            </a:r>
          </a:p>
          <a:p>
            <a:pPr marL="742913" indent="-742913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6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Demo </a:t>
            </a:r>
          </a:p>
        </p:txBody>
      </p:sp>
      <p:grpSp>
        <p:nvGrpSpPr>
          <p:cNvPr id="51" name="Group 35">
            <a:extLst>
              <a:ext uri="{FF2B5EF4-FFF2-40B4-BE49-F238E27FC236}">
                <a16:creationId xmlns:a16="http://schemas.microsoft.com/office/drawing/2014/main" id="{58A8EAD7-8A26-CC47-9DCF-342AB81F0BD7}"/>
              </a:ext>
            </a:extLst>
          </p:cNvPr>
          <p:cNvGrpSpPr/>
          <p:nvPr/>
        </p:nvGrpSpPr>
        <p:grpSpPr>
          <a:xfrm>
            <a:off x="2387305" y="6500705"/>
            <a:ext cx="9566375" cy="84056"/>
            <a:chOff x="3632040" y="5304907"/>
            <a:chExt cx="8559959" cy="137006"/>
          </a:xfrm>
        </p:grpSpPr>
        <p:grpSp>
          <p:nvGrpSpPr>
            <p:cNvPr id="52" name="Group 26">
              <a:extLst>
                <a:ext uri="{FF2B5EF4-FFF2-40B4-BE49-F238E27FC236}">
                  <a16:creationId xmlns:a16="http://schemas.microsoft.com/office/drawing/2014/main" id="{BFF89B37-5D24-4440-9C59-F1F93F244CE8}"/>
                </a:ext>
              </a:extLst>
            </p:cNvPr>
            <p:cNvGrpSpPr/>
            <p:nvPr/>
          </p:nvGrpSpPr>
          <p:grpSpPr>
            <a:xfrm>
              <a:off x="3632040" y="5310936"/>
              <a:ext cx="4279981" cy="130977"/>
              <a:chOff x="11445923" y="0"/>
              <a:chExt cx="1119115" cy="2552282"/>
            </a:xfrm>
          </p:grpSpPr>
          <p:sp>
            <p:nvSpPr>
              <p:cNvPr id="57" name="Rectangle 27">
                <a:extLst>
                  <a:ext uri="{FF2B5EF4-FFF2-40B4-BE49-F238E27FC236}">
                    <a16:creationId xmlns:a16="http://schemas.microsoft.com/office/drawing/2014/main" id="{3BE3703F-8C85-1841-9AD2-01C73CBCABDD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 28">
                <a:extLst>
                  <a:ext uri="{FF2B5EF4-FFF2-40B4-BE49-F238E27FC236}">
                    <a16:creationId xmlns:a16="http://schemas.microsoft.com/office/drawing/2014/main" id="{4668CDAE-00F1-744A-A868-599BAE0A4DFE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29">
                <a:extLst>
                  <a:ext uri="{FF2B5EF4-FFF2-40B4-BE49-F238E27FC236}">
                    <a16:creationId xmlns:a16="http://schemas.microsoft.com/office/drawing/2014/main" id="{CB293806-E058-FE40-90C5-A6B2DC856627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30">
              <a:extLst>
                <a:ext uri="{FF2B5EF4-FFF2-40B4-BE49-F238E27FC236}">
                  <a16:creationId xmlns:a16="http://schemas.microsoft.com/office/drawing/2014/main" id="{A3BE53A7-B286-FF42-A224-BF1636DB45CD}"/>
                </a:ext>
              </a:extLst>
            </p:cNvPr>
            <p:cNvGrpSpPr/>
            <p:nvPr/>
          </p:nvGrpSpPr>
          <p:grpSpPr>
            <a:xfrm>
              <a:off x="7912018" y="5304907"/>
              <a:ext cx="4279981" cy="137006"/>
              <a:chOff x="11445923" y="0"/>
              <a:chExt cx="1119115" cy="2552282"/>
            </a:xfrm>
          </p:grpSpPr>
          <p:sp>
            <p:nvSpPr>
              <p:cNvPr id="54" name="Rectangle 31">
                <a:extLst>
                  <a:ext uri="{FF2B5EF4-FFF2-40B4-BE49-F238E27FC236}">
                    <a16:creationId xmlns:a16="http://schemas.microsoft.com/office/drawing/2014/main" id="{17E920DA-13DF-7B40-B8F5-4497708DA9EA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32">
                <a:extLst>
                  <a:ext uri="{FF2B5EF4-FFF2-40B4-BE49-F238E27FC236}">
                    <a16:creationId xmlns:a16="http://schemas.microsoft.com/office/drawing/2014/main" id="{DF96028D-B152-974F-BB2C-5E5827A4B63F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33">
                <a:extLst>
                  <a:ext uri="{FF2B5EF4-FFF2-40B4-BE49-F238E27FC236}">
                    <a16:creationId xmlns:a16="http://schemas.microsoft.com/office/drawing/2014/main" id="{C4E9BB48-0577-D04B-A5FE-4A4003BD9819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2" name="TextBox 9">
            <a:extLst>
              <a:ext uri="{FF2B5EF4-FFF2-40B4-BE49-F238E27FC236}">
                <a16:creationId xmlns:a16="http://schemas.microsoft.com/office/drawing/2014/main" id="{B4BA10E9-87F0-B04D-9A56-B379022411FE}"/>
              </a:ext>
            </a:extLst>
          </p:cNvPr>
          <p:cNvSpPr txBox="1"/>
          <p:nvPr/>
        </p:nvSpPr>
        <p:spPr>
          <a:xfrm>
            <a:off x="7690399" y="5476765"/>
            <a:ext cx="42632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368558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áfico 22">
            <a:extLst>
              <a:ext uri="{FF2B5EF4-FFF2-40B4-BE49-F238E27FC236}">
                <a16:creationId xmlns:a16="http://schemas.microsoft.com/office/drawing/2014/main" id="{E6FF71D7-3D5F-4EE4-8608-A9EC6FADC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757" y="442969"/>
            <a:ext cx="1165114" cy="1165114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23E808B8-1BF3-4782-8368-106D214E8332}"/>
              </a:ext>
            </a:extLst>
          </p:cNvPr>
          <p:cNvSpPr>
            <a:spLocks noChangeAspect="1"/>
          </p:cNvSpPr>
          <p:nvPr/>
        </p:nvSpPr>
        <p:spPr>
          <a:xfrm>
            <a:off x="11037744" y="752355"/>
            <a:ext cx="867133" cy="8557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045054C-78D7-447B-A8B2-3025E5CF2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2388" y="442969"/>
            <a:ext cx="9724291" cy="72424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1.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Introduction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Group 35">
            <a:extLst>
              <a:ext uri="{FF2B5EF4-FFF2-40B4-BE49-F238E27FC236}">
                <a16:creationId xmlns:a16="http://schemas.microsoft.com/office/drawing/2014/main" id="{766240ED-FCC3-4E5B-8990-E87DFCBD177E}"/>
              </a:ext>
            </a:extLst>
          </p:cNvPr>
          <p:cNvGrpSpPr/>
          <p:nvPr/>
        </p:nvGrpSpPr>
        <p:grpSpPr>
          <a:xfrm>
            <a:off x="1720305" y="1161887"/>
            <a:ext cx="9566375" cy="84056"/>
            <a:chOff x="3632040" y="5304907"/>
            <a:chExt cx="8559959" cy="137006"/>
          </a:xfrm>
        </p:grpSpPr>
        <p:grpSp>
          <p:nvGrpSpPr>
            <p:cNvPr id="6" name="Group 26">
              <a:extLst>
                <a:ext uri="{FF2B5EF4-FFF2-40B4-BE49-F238E27FC236}">
                  <a16:creationId xmlns:a16="http://schemas.microsoft.com/office/drawing/2014/main" id="{C301B9B2-918C-4F8D-AF5F-615F354E9510}"/>
                </a:ext>
              </a:extLst>
            </p:cNvPr>
            <p:cNvGrpSpPr/>
            <p:nvPr/>
          </p:nvGrpSpPr>
          <p:grpSpPr>
            <a:xfrm>
              <a:off x="3632040" y="5310936"/>
              <a:ext cx="4279981" cy="130977"/>
              <a:chOff x="11445923" y="0"/>
              <a:chExt cx="1119115" cy="2552282"/>
            </a:xfrm>
          </p:grpSpPr>
          <p:sp>
            <p:nvSpPr>
              <p:cNvPr id="11" name="Rectangle 27">
                <a:extLst>
                  <a:ext uri="{FF2B5EF4-FFF2-40B4-BE49-F238E27FC236}">
                    <a16:creationId xmlns:a16="http://schemas.microsoft.com/office/drawing/2014/main" id="{AB013EFC-A9CD-46F5-8414-B41838C22712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28">
                <a:extLst>
                  <a:ext uri="{FF2B5EF4-FFF2-40B4-BE49-F238E27FC236}">
                    <a16:creationId xmlns:a16="http://schemas.microsoft.com/office/drawing/2014/main" id="{F4F7FE2E-68E8-4B0B-A88C-10088721CA13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29">
                <a:extLst>
                  <a:ext uri="{FF2B5EF4-FFF2-40B4-BE49-F238E27FC236}">
                    <a16:creationId xmlns:a16="http://schemas.microsoft.com/office/drawing/2014/main" id="{11CB9A7A-E0CF-4027-9442-853F6E38ED9E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30">
              <a:extLst>
                <a:ext uri="{FF2B5EF4-FFF2-40B4-BE49-F238E27FC236}">
                  <a16:creationId xmlns:a16="http://schemas.microsoft.com/office/drawing/2014/main" id="{8F50BF24-74CA-401C-A602-239431EEBF34}"/>
                </a:ext>
              </a:extLst>
            </p:cNvPr>
            <p:cNvGrpSpPr/>
            <p:nvPr/>
          </p:nvGrpSpPr>
          <p:grpSpPr>
            <a:xfrm>
              <a:off x="7912018" y="5304907"/>
              <a:ext cx="4279981" cy="137006"/>
              <a:chOff x="11445923" y="0"/>
              <a:chExt cx="1119115" cy="2552282"/>
            </a:xfrm>
          </p:grpSpPr>
          <p:sp>
            <p:nvSpPr>
              <p:cNvPr id="8" name="Rectangle 31">
                <a:extLst>
                  <a:ext uri="{FF2B5EF4-FFF2-40B4-BE49-F238E27FC236}">
                    <a16:creationId xmlns:a16="http://schemas.microsoft.com/office/drawing/2014/main" id="{6F0A7389-7F75-427C-AED5-1AB87E039C64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32">
                <a:extLst>
                  <a:ext uri="{FF2B5EF4-FFF2-40B4-BE49-F238E27FC236}">
                    <a16:creationId xmlns:a16="http://schemas.microsoft.com/office/drawing/2014/main" id="{EE6CA4E6-E5D8-4D34-96D1-9DCD20E869D8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33">
                <a:extLst>
                  <a:ext uri="{FF2B5EF4-FFF2-40B4-BE49-F238E27FC236}">
                    <a16:creationId xmlns:a16="http://schemas.microsoft.com/office/drawing/2014/main" id="{4F4FBEE1-B424-4EDC-A7CC-0CD8ADBC50E7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" name="TextBox 9">
            <a:extLst>
              <a:ext uri="{FF2B5EF4-FFF2-40B4-BE49-F238E27FC236}">
                <a16:creationId xmlns:a16="http://schemas.microsoft.com/office/drawing/2014/main" id="{DE2811EE-8A94-4D09-8EF5-CCE8ED188923}"/>
              </a:ext>
            </a:extLst>
          </p:cNvPr>
          <p:cNvSpPr txBox="1"/>
          <p:nvPr/>
        </p:nvSpPr>
        <p:spPr>
          <a:xfrm>
            <a:off x="0" y="322883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is CBD MEAN?</a:t>
            </a:r>
          </a:p>
        </p:txBody>
      </p:sp>
    </p:spTree>
    <p:extLst>
      <p:ext uri="{BB962C8B-B14F-4D97-AF65-F5344CB8AC3E}">
        <p14:creationId xmlns:p14="http://schemas.microsoft.com/office/powerpoint/2010/main" val="1749213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C999B-DC05-415E-8D2F-B903A8AF4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15" y="273239"/>
            <a:ext cx="10861149" cy="6070052"/>
          </a:xfrm>
        </p:spPr>
        <p:txBody>
          <a:bodyPr>
            <a:normAutofit/>
          </a:bodyPr>
          <a:lstStyle/>
          <a:p>
            <a:pPr marL="742913" indent="-742913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6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Introduction</a:t>
            </a:r>
          </a:p>
          <a:p>
            <a:pPr marL="742913" indent="-742913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Technologies and tools</a:t>
            </a:r>
          </a:p>
          <a:p>
            <a:pPr marL="742913" indent="-742913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6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 vs NoSQL </a:t>
            </a:r>
          </a:p>
          <a:p>
            <a:pPr marL="742913" indent="-742913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46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Demo </a:t>
            </a:r>
          </a:p>
        </p:txBody>
      </p:sp>
      <p:grpSp>
        <p:nvGrpSpPr>
          <p:cNvPr id="51" name="Group 35">
            <a:extLst>
              <a:ext uri="{FF2B5EF4-FFF2-40B4-BE49-F238E27FC236}">
                <a16:creationId xmlns:a16="http://schemas.microsoft.com/office/drawing/2014/main" id="{58A8EAD7-8A26-CC47-9DCF-342AB81F0BD7}"/>
              </a:ext>
            </a:extLst>
          </p:cNvPr>
          <p:cNvGrpSpPr/>
          <p:nvPr/>
        </p:nvGrpSpPr>
        <p:grpSpPr>
          <a:xfrm>
            <a:off x="2387305" y="6500705"/>
            <a:ext cx="9566375" cy="84056"/>
            <a:chOff x="3632040" y="5304907"/>
            <a:chExt cx="8559959" cy="137006"/>
          </a:xfrm>
        </p:grpSpPr>
        <p:grpSp>
          <p:nvGrpSpPr>
            <p:cNvPr id="52" name="Group 26">
              <a:extLst>
                <a:ext uri="{FF2B5EF4-FFF2-40B4-BE49-F238E27FC236}">
                  <a16:creationId xmlns:a16="http://schemas.microsoft.com/office/drawing/2014/main" id="{BFF89B37-5D24-4440-9C59-F1F93F244CE8}"/>
                </a:ext>
              </a:extLst>
            </p:cNvPr>
            <p:cNvGrpSpPr/>
            <p:nvPr/>
          </p:nvGrpSpPr>
          <p:grpSpPr>
            <a:xfrm>
              <a:off x="3632040" y="5310936"/>
              <a:ext cx="4279981" cy="130977"/>
              <a:chOff x="11445923" y="0"/>
              <a:chExt cx="1119115" cy="2552282"/>
            </a:xfrm>
          </p:grpSpPr>
          <p:sp>
            <p:nvSpPr>
              <p:cNvPr id="57" name="Rectangle 27">
                <a:extLst>
                  <a:ext uri="{FF2B5EF4-FFF2-40B4-BE49-F238E27FC236}">
                    <a16:creationId xmlns:a16="http://schemas.microsoft.com/office/drawing/2014/main" id="{3BE3703F-8C85-1841-9AD2-01C73CBCABDD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 28">
                <a:extLst>
                  <a:ext uri="{FF2B5EF4-FFF2-40B4-BE49-F238E27FC236}">
                    <a16:creationId xmlns:a16="http://schemas.microsoft.com/office/drawing/2014/main" id="{4668CDAE-00F1-744A-A868-599BAE0A4DFE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29">
                <a:extLst>
                  <a:ext uri="{FF2B5EF4-FFF2-40B4-BE49-F238E27FC236}">
                    <a16:creationId xmlns:a16="http://schemas.microsoft.com/office/drawing/2014/main" id="{CB293806-E058-FE40-90C5-A6B2DC856627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30">
              <a:extLst>
                <a:ext uri="{FF2B5EF4-FFF2-40B4-BE49-F238E27FC236}">
                  <a16:creationId xmlns:a16="http://schemas.microsoft.com/office/drawing/2014/main" id="{A3BE53A7-B286-FF42-A224-BF1636DB45CD}"/>
                </a:ext>
              </a:extLst>
            </p:cNvPr>
            <p:cNvGrpSpPr/>
            <p:nvPr/>
          </p:nvGrpSpPr>
          <p:grpSpPr>
            <a:xfrm>
              <a:off x="7912018" y="5304907"/>
              <a:ext cx="4279981" cy="137006"/>
              <a:chOff x="11445923" y="0"/>
              <a:chExt cx="1119115" cy="2552282"/>
            </a:xfrm>
          </p:grpSpPr>
          <p:sp>
            <p:nvSpPr>
              <p:cNvPr id="54" name="Rectangle 31">
                <a:extLst>
                  <a:ext uri="{FF2B5EF4-FFF2-40B4-BE49-F238E27FC236}">
                    <a16:creationId xmlns:a16="http://schemas.microsoft.com/office/drawing/2014/main" id="{17E920DA-13DF-7B40-B8F5-4497708DA9EA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32">
                <a:extLst>
                  <a:ext uri="{FF2B5EF4-FFF2-40B4-BE49-F238E27FC236}">
                    <a16:creationId xmlns:a16="http://schemas.microsoft.com/office/drawing/2014/main" id="{DF96028D-B152-974F-BB2C-5E5827A4B63F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33">
                <a:extLst>
                  <a:ext uri="{FF2B5EF4-FFF2-40B4-BE49-F238E27FC236}">
                    <a16:creationId xmlns:a16="http://schemas.microsoft.com/office/drawing/2014/main" id="{C4E9BB48-0577-D04B-A5FE-4A4003BD9819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2" name="TextBox 9">
            <a:extLst>
              <a:ext uri="{FF2B5EF4-FFF2-40B4-BE49-F238E27FC236}">
                <a16:creationId xmlns:a16="http://schemas.microsoft.com/office/drawing/2014/main" id="{B4BA10E9-87F0-B04D-9A56-B379022411FE}"/>
              </a:ext>
            </a:extLst>
          </p:cNvPr>
          <p:cNvSpPr txBox="1"/>
          <p:nvPr/>
        </p:nvSpPr>
        <p:spPr>
          <a:xfrm>
            <a:off x="7690399" y="5476765"/>
            <a:ext cx="42632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361976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23E808B8-1BF3-4782-8368-106D214E8332}"/>
              </a:ext>
            </a:extLst>
          </p:cNvPr>
          <p:cNvSpPr>
            <a:spLocks noChangeAspect="1"/>
          </p:cNvSpPr>
          <p:nvPr/>
        </p:nvSpPr>
        <p:spPr>
          <a:xfrm>
            <a:off x="11037744" y="752355"/>
            <a:ext cx="867133" cy="8557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045054C-78D7-447B-A8B2-3025E5CF2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2388" y="442969"/>
            <a:ext cx="9724291" cy="72424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2.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Technologies and tools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Group 35">
            <a:extLst>
              <a:ext uri="{FF2B5EF4-FFF2-40B4-BE49-F238E27FC236}">
                <a16:creationId xmlns:a16="http://schemas.microsoft.com/office/drawing/2014/main" id="{766240ED-FCC3-4E5B-8990-E87DFCBD177E}"/>
              </a:ext>
            </a:extLst>
          </p:cNvPr>
          <p:cNvGrpSpPr/>
          <p:nvPr/>
        </p:nvGrpSpPr>
        <p:grpSpPr>
          <a:xfrm>
            <a:off x="1720305" y="1161887"/>
            <a:ext cx="9566375" cy="84056"/>
            <a:chOff x="3632040" y="5304907"/>
            <a:chExt cx="8559959" cy="137006"/>
          </a:xfrm>
        </p:grpSpPr>
        <p:grpSp>
          <p:nvGrpSpPr>
            <p:cNvPr id="6" name="Group 26">
              <a:extLst>
                <a:ext uri="{FF2B5EF4-FFF2-40B4-BE49-F238E27FC236}">
                  <a16:creationId xmlns:a16="http://schemas.microsoft.com/office/drawing/2014/main" id="{C301B9B2-918C-4F8D-AF5F-615F354E9510}"/>
                </a:ext>
              </a:extLst>
            </p:cNvPr>
            <p:cNvGrpSpPr/>
            <p:nvPr/>
          </p:nvGrpSpPr>
          <p:grpSpPr>
            <a:xfrm>
              <a:off x="3632040" y="5310936"/>
              <a:ext cx="4279981" cy="130977"/>
              <a:chOff x="11445923" y="0"/>
              <a:chExt cx="1119115" cy="2552282"/>
            </a:xfrm>
          </p:grpSpPr>
          <p:sp>
            <p:nvSpPr>
              <p:cNvPr id="11" name="Rectangle 27">
                <a:extLst>
                  <a:ext uri="{FF2B5EF4-FFF2-40B4-BE49-F238E27FC236}">
                    <a16:creationId xmlns:a16="http://schemas.microsoft.com/office/drawing/2014/main" id="{AB013EFC-A9CD-46F5-8414-B41838C22712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28">
                <a:extLst>
                  <a:ext uri="{FF2B5EF4-FFF2-40B4-BE49-F238E27FC236}">
                    <a16:creationId xmlns:a16="http://schemas.microsoft.com/office/drawing/2014/main" id="{F4F7FE2E-68E8-4B0B-A88C-10088721CA13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29">
                <a:extLst>
                  <a:ext uri="{FF2B5EF4-FFF2-40B4-BE49-F238E27FC236}">
                    <a16:creationId xmlns:a16="http://schemas.microsoft.com/office/drawing/2014/main" id="{11CB9A7A-E0CF-4027-9442-853F6E38ED9E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30">
              <a:extLst>
                <a:ext uri="{FF2B5EF4-FFF2-40B4-BE49-F238E27FC236}">
                  <a16:creationId xmlns:a16="http://schemas.microsoft.com/office/drawing/2014/main" id="{8F50BF24-74CA-401C-A602-239431EEBF34}"/>
                </a:ext>
              </a:extLst>
            </p:cNvPr>
            <p:cNvGrpSpPr/>
            <p:nvPr/>
          </p:nvGrpSpPr>
          <p:grpSpPr>
            <a:xfrm>
              <a:off x="7912018" y="5304907"/>
              <a:ext cx="4279981" cy="137006"/>
              <a:chOff x="11445923" y="0"/>
              <a:chExt cx="1119115" cy="2552282"/>
            </a:xfrm>
          </p:grpSpPr>
          <p:sp>
            <p:nvSpPr>
              <p:cNvPr id="8" name="Rectangle 31">
                <a:extLst>
                  <a:ext uri="{FF2B5EF4-FFF2-40B4-BE49-F238E27FC236}">
                    <a16:creationId xmlns:a16="http://schemas.microsoft.com/office/drawing/2014/main" id="{6F0A7389-7F75-427C-AED5-1AB87E039C64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32">
                <a:extLst>
                  <a:ext uri="{FF2B5EF4-FFF2-40B4-BE49-F238E27FC236}">
                    <a16:creationId xmlns:a16="http://schemas.microsoft.com/office/drawing/2014/main" id="{EE6CA4E6-E5D8-4D34-96D1-9DCD20E869D8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33">
                <a:extLst>
                  <a:ext uri="{FF2B5EF4-FFF2-40B4-BE49-F238E27FC236}">
                    <a16:creationId xmlns:a16="http://schemas.microsoft.com/office/drawing/2014/main" id="{4F4FBEE1-B424-4EDC-A7CC-0CD8ADBC50E7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22" name="Imagen 21" descr="Imagen que contiene texto&#10;&#10;Descripción generada automáticamente">
            <a:extLst>
              <a:ext uri="{FF2B5EF4-FFF2-40B4-BE49-F238E27FC236}">
                <a16:creationId xmlns:a16="http://schemas.microsoft.com/office/drawing/2014/main" id="{33F98E75-3586-41FA-9BD9-923E5B9FB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9" y="259648"/>
            <a:ext cx="1495337" cy="1488540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6E2D8D60-4A68-48F4-9D27-80987BD00738}"/>
              </a:ext>
            </a:extLst>
          </p:cNvPr>
          <p:cNvSpPr txBox="1"/>
          <p:nvPr/>
        </p:nvSpPr>
        <p:spPr>
          <a:xfrm>
            <a:off x="6503490" y="2961314"/>
            <a:ext cx="45342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6000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55A2FE32-659A-4250-942A-5482C3ACD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390" y="2114347"/>
            <a:ext cx="3465121" cy="4060820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FE406A0F-E784-4086-BCC1-A6D9AEA598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8147" y="2752950"/>
            <a:ext cx="2307824" cy="2307824"/>
          </a:xfrm>
          <a:prstGeom prst="rect">
            <a:avLst/>
          </a:prstGeom>
        </p:spPr>
      </p:pic>
      <p:sp>
        <p:nvSpPr>
          <p:cNvPr id="17" name="TextBox 9">
            <a:extLst>
              <a:ext uri="{FF2B5EF4-FFF2-40B4-BE49-F238E27FC236}">
                <a16:creationId xmlns:a16="http://schemas.microsoft.com/office/drawing/2014/main" id="{AC5B2B55-0C39-40DE-B77E-739FE0421D0D}"/>
              </a:ext>
            </a:extLst>
          </p:cNvPr>
          <p:cNvSpPr txBox="1"/>
          <p:nvPr/>
        </p:nvSpPr>
        <p:spPr>
          <a:xfrm>
            <a:off x="6735893" y="5060774"/>
            <a:ext cx="3720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128380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23E808B8-1BF3-4782-8368-106D214E8332}"/>
              </a:ext>
            </a:extLst>
          </p:cNvPr>
          <p:cNvSpPr>
            <a:spLocks noChangeAspect="1"/>
          </p:cNvSpPr>
          <p:nvPr/>
        </p:nvSpPr>
        <p:spPr>
          <a:xfrm>
            <a:off x="11037744" y="752355"/>
            <a:ext cx="867133" cy="8557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045054C-78D7-447B-A8B2-3025E5CF2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2388" y="442969"/>
            <a:ext cx="9724291" cy="72424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2.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Technologies and tools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Group 35">
            <a:extLst>
              <a:ext uri="{FF2B5EF4-FFF2-40B4-BE49-F238E27FC236}">
                <a16:creationId xmlns:a16="http://schemas.microsoft.com/office/drawing/2014/main" id="{766240ED-FCC3-4E5B-8990-E87DFCBD177E}"/>
              </a:ext>
            </a:extLst>
          </p:cNvPr>
          <p:cNvGrpSpPr/>
          <p:nvPr/>
        </p:nvGrpSpPr>
        <p:grpSpPr>
          <a:xfrm>
            <a:off x="1720305" y="1161887"/>
            <a:ext cx="9566375" cy="84056"/>
            <a:chOff x="3632040" y="5304907"/>
            <a:chExt cx="8559959" cy="137006"/>
          </a:xfrm>
        </p:grpSpPr>
        <p:grpSp>
          <p:nvGrpSpPr>
            <p:cNvPr id="6" name="Group 26">
              <a:extLst>
                <a:ext uri="{FF2B5EF4-FFF2-40B4-BE49-F238E27FC236}">
                  <a16:creationId xmlns:a16="http://schemas.microsoft.com/office/drawing/2014/main" id="{C301B9B2-918C-4F8D-AF5F-615F354E9510}"/>
                </a:ext>
              </a:extLst>
            </p:cNvPr>
            <p:cNvGrpSpPr/>
            <p:nvPr/>
          </p:nvGrpSpPr>
          <p:grpSpPr>
            <a:xfrm>
              <a:off x="3632040" y="5310936"/>
              <a:ext cx="4279981" cy="130977"/>
              <a:chOff x="11445923" y="0"/>
              <a:chExt cx="1119115" cy="2552282"/>
            </a:xfrm>
          </p:grpSpPr>
          <p:sp>
            <p:nvSpPr>
              <p:cNvPr id="11" name="Rectangle 27">
                <a:extLst>
                  <a:ext uri="{FF2B5EF4-FFF2-40B4-BE49-F238E27FC236}">
                    <a16:creationId xmlns:a16="http://schemas.microsoft.com/office/drawing/2014/main" id="{AB013EFC-A9CD-46F5-8414-B41838C22712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28">
                <a:extLst>
                  <a:ext uri="{FF2B5EF4-FFF2-40B4-BE49-F238E27FC236}">
                    <a16:creationId xmlns:a16="http://schemas.microsoft.com/office/drawing/2014/main" id="{F4F7FE2E-68E8-4B0B-A88C-10088721CA13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29">
                <a:extLst>
                  <a:ext uri="{FF2B5EF4-FFF2-40B4-BE49-F238E27FC236}">
                    <a16:creationId xmlns:a16="http://schemas.microsoft.com/office/drawing/2014/main" id="{11CB9A7A-E0CF-4027-9442-853F6E38ED9E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30">
              <a:extLst>
                <a:ext uri="{FF2B5EF4-FFF2-40B4-BE49-F238E27FC236}">
                  <a16:creationId xmlns:a16="http://schemas.microsoft.com/office/drawing/2014/main" id="{8F50BF24-74CA-401C-A602-239431EEBF34}"/>
                </a:ext>
              </a:extLst>
            </p:cNvPr>
            <p:cNvGrpSpPr/>
            <p:nvPr/>
          </p:nvGrpSpPr>
          <p:grpSpPr>
            <a:xfrm>
              <a:off x="7912018" y="5304907"/>
              <a:ext cx="4279981" cy="137006"/>
              <a:chOff x="11445923" y="0"/>
              <a:chExt cx="1119115" cy="2552282"/>
            </a:xfrm>
          </p:grpSpPr>
          <p:sp>
            <p:nvSpPr>
              <p:cNvPr id="8" name="Rectangle 31">
                <a:extLst>
                  <a:ext uri="{FF2B5EF4-FFF2-40B4-BE49-F238E27FC236}">
                    <a16:creationId xmlns:a16="http://schemas.microsoft.com/office/drawing/2014/main" id="{6F0A7389-7F75-427C-AED5-1AB87E039C64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32">
                <a:extLst>
                  <a:ext uri="{FF2B5EF4-FFF2-40B4-BE49-F238E27FC236}">
                    <a16:creationId xmlns:a16="http://schemas.microsoft.com/office/drawing/2014/main" id="{EE6CA4E6-E5D8-4D34-96D1-9DCD20E869D8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33">
                <a:extLst>
                  <a:ext uri="{FF2B5EF4-FFF2-40B4-BE49-F238E27FC236}">
                    <a16:creationId xmlns:a16="http://schemas.microsoft.com/office/drawing/2014/main" id="{4F4FBEE1-B424-4EDC-A7CC-0CD8ADBC50E7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22" name="Imagen 21" descr="Imagen que contiene texto&#10;&#10;Descripción generada automáticamente">
            <a:extLst>
              <a:ext uri="{FF2B5EF4-FFF2-40B4-BE49-F238E27FC236}">
                <a16:creationId xmlns:a16="http://schemas.microsoft.com/office/drawing/2014/main" id="{33F98E75-3586-41FA-9BD9-923E5B9FB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9" y="259648"/>
            <a:ext cx="1495337" cy="148854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DD1CC80-7747-41C1-A51D-7A7B35177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122" y="1652541"/>
            <a:ext cx="3720790" cy="2276077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94726E0D-F58E-4EF7-AA80-96D4987436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83122" y="3928618"/>
            <a:ext cx="3720790" cy="1083494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CF80B357-2345-4CB8-82C9-E339CD0DD3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46587" y="2753184"/>
            <a:ext cx="2099402" cy="2099402"/>
          </a:xfrm>
          <a:prstGeom prst="rect">
            <a:avLst/>
          </a:prstGeom>
        </p:spPr>
      </p:pic>
      <p:sp>
        <p:nvSpPr>
          <p:cNvPr id="18" name="TextBox 9">
            <a:extLst>
              <a:ext uri="{FF2B5EF4-FFF2-40B4-BE49-F238E27FC236}">
                <a16:creationId xmlns:a16="http://schemas.microsoft.com/office/drawing/2014/main" id="{5FE9F74F-1EDA-4A08-A677-A803C190A7F3}"/>
              </a:ext>
            </a:extLst>
          </p:cNvPr>
          <p:cNvSpPr txBox="1"/>
          <p:nvPr/>
        </p:nvSpPr>
        <p:spPr>
          <a:xfrm>
            <a:off x="6735893" y="5060774"/>
            <a:ext cx="3720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Backend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46319F72-3B37-4C72-864E-D44CAE0370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574" y="5425355"/>
            <a:ext cx="3826338" cy="848203"/>
          </a:xfrm>
          <a:prstGeom prst="rect">
            <a:avLst/>
          </a:prstGeom>
        </p:spPr>
      </p:pic>
      <p:sp>
        <p:nvSpPr>
          <p:cNvPr id="21" name="Cerrar llave 20">
            <a:extLst>
              <a:ext uri="{FF2B5EF4-FFF2-40B4-BE49-F238E27FC236}">
                <a16:creationId xmlns:a16="http://schemas.microsoft.com/office/drawing/2014/main" id="{6868747D-C0A7-45D9-AF14-595E546AA659}"/>
              </a:ext>
            </a:extLst>
          </p:cNvPr>
          <p:cNvSpPr/>
          <p:nvPr/>
        </p:nvSpPr>
        <p:spPr>
          <a:xfrm>
            <a:off x="6096000" y="1652541"/>
            <a:ext cx="984308" cy="4621017"/>
          </a:xfrm>
          <a:prstGeom prst="rightBrace">
            <a:avLst>
              <a:gd name="adj1" fmla="val 75662"/>
              <a:gd name="adj2" fmla="val 474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730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áfico 41">
            <a:extLst>
              <a:ext uri="{FF2B5EF4-FFF2-40B4-BE49-F238E27FC236}">
                <a16:creationId xmlns:a16="http://schemas.microsoft.com/office/drawing/2014/main" id="{4E0DE70A-911F-4C85-BF28-8693A7F0F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7493" y="2634143"/>
            <a:ext cx="2236681" cy="2236681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23E808B8-1BF3-4782-8368-106D214E8332}"/>
              </a:ext>
            </a:extLst>
          </p:cNvPr>
          <p:cNvSpPr>
            <a:spLocks noChangeAspect="1"/>
          </p:cNvSpPr>
          <p:nvPr/>
        </p:nvSpPr>
        <p:spPr>
          <a:xfrm>
            <a:off x="11037744" y="752355"/>
            <a:ext cx="867133" cy="8557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045054C-78D7-447B-A8B2-3025E5CF2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2388" y="442969"/>
            <a:ext cx="9724291" cy="72424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2.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Technologies and tools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Group 35">
            <a:extLst>
              <a:ext uri="{FF2B5EF4-FFF2-40B4-BE49-F238E27FC236}">
                <a16:creationId xmlns:a16="http://schemas.microsoft.com/office/drawing/2014/main" id="{766240ED-FCC3-4E5B-8990-E87DFCBD177E}"/>
              </a:ext>
            </a:extLst>
          </p:cNvPr>
          <p:cNvGrpSpPr/>
          <p:nvPr/>
        </p:nvGrpSpPr>
        <p:grpSpPr>
          <a:xfrm>
            <a:off x="1720305" y="1161887"/>
            <a:ext cx="9566375" cy="84056"/>
            <a:chOff x="3632040" y="5304907"/>
            <a:chExt cx="8559959" cy="137006"/>
          </a:xfrm>
        </p:grpSpPr>
        <p:grpSp>
          <p:nvGrpSpPr>
            <p:cNvPr id="6" name="Group 26">
              <a:extLst>
                <a:ext uri="{FF2B5EF4-FFF2-40B4-BE49-F238E27FC236}">
                  <a16:creationId xmlns:a16="http://schemas.microsoft.com/office/drawing/2014/main" id="{C301B9B2-918C-4F8D-AF5F-615F354E9510}"/>
                </a:ext>
              </a:extLst>
            </p:cNvPr>
            <p:cNvGrpSpPr/>
            <p:nvPr/>
          </p:nvGrpSpPr>
          <p:grpSpPr>
            <a:xfrm>
              <a:off x="3632040" y="5310936"/>
              <a:ext cx="4279981" cy="130977"/>
              <a:chOff x="11445923" y="0"/>
              <a:chExt cx="1119115" cy="2552282"/>
            </a:xfrm>
          </p:grpSpPr>
          <p:sp>
            <p:nvSpPr>
              <p:cNvPr id="11" name="Rectangle 27">
                <a:extLst>
                  <a:ext uri="{FF2B5EF4-FFF2-40B4-BE49-F238E27FC236}">
                    <a16:creationId xmlns:a16="http://schemas.microsoft.com/office/drawing/2014/main" id="{AB013EFC-A9CD-46F5-8414-B41838C22712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28">
                <a:extLst>
                  <a:ext uri="{FF2B5EF4-FFF2-40B4-BE49-F238E27FC236}">
                    <a16:creationId xmlns:a16="http://schemas.microsoft.com/office/drawing/2014/main" id="{F4F7FE2E-68E8-4B0B-A88C-10088721CA13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29">
                <a:extLst>
                  <a:ext uri="{FF2B5EF4-FFF2-40B4-BE49-F238E27FC236}">
                    <a16:creationId xmlns:a16="http://schemas.microsoft.com/office/drawing/2014/main" id="{11CB9A7A-E0CF-4027-9442-853F6E38ED9E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30">
              <a:extLst>
                <a:ext uri="{FF2B5EF4-FFF2-40B4-BE49-F238E27FC236}">
                  <a16:creationId xmlns:a16="http://schemas.microsoft.com/office/drawing/2014/main" id="{8F50BF24-74CA-401C-A602-239431EEBF34}"/>
                </a:ext>
              </a:extLst>
            </p:cNvPr>
            <p:cNvGrpSpPr/>
            <p:nvPr/>
          </p:nvGrpSpPr>
          <p:grpSpPr>
            <a:xfrm>
              <a:off x="7912018" y="5304907"/>
              <a:ext cx="4279981" cy="137006"/>
              <a:chOff x="11445923" y="0"/>
              <a:chExt cx="1119115" cy="2552282"/>
            </a:xfrm>
          </p:grpSpPr>
          <p:sp>
            <p:nvSpPr>
              <p:cNvPr id="8" name="Rectangle 31">
                <a:extLst>
                  <a:ext uri="{FF2B5EF4-FFF2-40B4-BE49-F238E27FC236}">
                    <a16:creationId xmlns:a16="http://schemas.microsoft.com/office/drawing/2014/main" id="{6F0A7389-7F75-427C-AED5-1AB87E039C64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32">
                <a:extLst>
                  <a:ext uri="{FF2B5EF4-FFF2-40B4-BE49-F238E27FC236}">
                    <a16:creationId xmlns:a16="http://schemas.microsoft.com/office/drawing/2014/main" id="{EE6CA4E6-E5D8-4D34-96D1-9DCD20E869D8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33">
                <a:extLst>
                  <a:ext uri="{FF2B5EF4-FFF2-40B4-BE49-F238E27FC236}">
                    <a16:creationId xmlns:a16="http://schemas.microsoft.com/office/drawing/2014/main" id="{4F4FBEE1-B424-4EDC-A7CC-0CD8ADBC50E7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22" name="Imagen 21" descr="Imagen que contiene texto&#10;&#10;Descripción generada automáticamente">
            <a:extLst>
              <a:ext uri="{FF2B5EF4-FFF2-40B4-BE49-F238E27FC236}">
                <a16:creationId xmlns:a16="http://schemas.microsoft.com/office/drawing/2014/main" id="{33F98E75-3586-41FA-9BD9-923E5B9FBA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9" y="259648"/>
            <a:ext cx="1495337" cy="148854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F573B47-7852-451D-851B-86E6A2BB88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44416" y="1203915"/>
            <a:ext cx="3573709" cy="3573709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15EBA21F-060B-49A8-B809-84C7AB7EA7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0245" y="4798752"/>
            <a:ext cx="1390229" cy="1390229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7F8A129B-A623-41CD-BB60-39B519A96A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01609" y="4777624"/>
            <a:ext cx="1104687" cy="1405965"/>
          </a:xfrm>
          <a:prstGeom prst="rect">
            <a:avLst/>
          </a:prstGeom>
        </p:spPr>
      </p:pic>
      <p:sp>
        <p:nvSpPr>
          <p:cNvPr id="38" name="Cerrar llave 37">
            <a:extLst>
              <a:ext uri="{FF2B5EF4-FFF2-40B4-BE49-F238E27FC236}">
                <a16:creationId xmlns:a16="http://schemas.microsoft.com/office/drawing/2014/main" id="{E9583AB2-3F8A-476C-8CF0-48AF03C7E244}"/>
              </a:ext>
            </a:extLst>
          </p:cNvPr>
          <p:cNvSpPr/>
          <p:nvPr/>
        </p:nvSpPr>
        <p:spPr>
          <a:xfrm>
            <a:off x="6096000" y="1652541"/>
            <a:ext cx="984308" cy="4621017"/>
          </a:xfrm>
          <a:prstGeom prst="rightBrace">
            <a:avLst>
              <a:gd name="adj1" fmla="val 75662"/>
              <a:gd name="adj2" fmla="val 474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id="{172D5843-F7BF-4940-82D6-91614DC5250F}"/>
              </a:ext>
            </a:extLst>
          </p:cNvPr>
          <p:cNvSpPr txBox="1"/>
          <p:nvPr/>
        </p:nvSpPr>
        <p:spPr>
          <a:xfrm>
            <a:off x="6735893" y="5060774"/>
            <a:ext cx="3720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4254393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23E808B8-1BF3-4782-8368-106D214E8332}"/>
              </a:ext>
            </a:extLst>
          </p:cNvPr>
          <p:cNvSpPr>
            <a:spLocks noChangeAspect="1"/>
          </p:cNvSpPr>
          <p:nvPr/>
        </p:nvSpPr>
        <p:spPr>
          <a:xfrm>
            <a:off x="11037744" y="752355"/>
            <a:ext cx="867133" cy="8557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045054C-78D7-447B-A8B2-3025E5CF2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2388" y="442969"/>
            <a:ext cx="9724291" cy="72424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2.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Technologies and tools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Group 35">
            <a:extLst>
              <a:ext uri="{FF2B5EF4-FFF2-40B4-BE49-F238E27FC236}">
                <a16:creationId xmlns:a16="http://schemas.microsoft.com/office/drawing/2014/main" id="{766240ED-FCC3-4E5B-8990-E87DFCBD177E}"/>
              </a:ext>
            </a:extLst>
          </p:cNvPr>
          <p:cNvGrpSpPr/>
          <p:nvPr/>
        </p:nvGrpSpPr>
        <p:grpSpPr>
          <a:xfrm>
            <a:off x="1720305" y="1161887"/>
            <a:ext cx="9566375" cy="84056"/>
            <a:chOff x="3632040" y="5304907"/>
            <a:chExt cx="8559959" cy="137006"/>
          </a:xfrm>
        </p:grpSpPr>
        <p:grpSp>
          <p:nvGrpSpPr>
            <p:cNvPr id="6" name="Group 26">
              <a:extLst>
                <a:ext uri="{FF2B5EF4-FFF2-40B4-BE49-F238E27FC236}">
                  <a16:creationId xmlns:a16="http://schemas.microsoft.com/office/drawing/2014/main" id="{C301B9B2-918C-4F8D-AF5F-615F354E9510}"/>
                </a:ext>
              </a:extLst>
            </p:cNvPr>
            <p:cNvGrpSpPr/>
            <p:nvPr/>
          </p:nvGrpSpPr>
          <p:grpSpPr>
            <a:xfrm>
              <a:off x="3632040" y="5310936"/>
              <a:ext cx="4279981" cy="130977"/>
              <a:chOff x="11445923" y="0"/>
              <a:chExt cx="1119115" cy="2552282"/>
            </a:xfrm>
          </p:grpSpPr>
          <p:sp>
            <p:nvSpPr>
              <p:cNvPr id="11" name="Rectangle 27">
                <a:extLst>
                  <a:ext uri="{FF2B5EF4-FFF2-40B4-BE49-F238E27FC236}">
                    <a16:creationId xmlns:a16="http://schemas.microsoft.com/office/drawing/2014/main" id="{AB013EFC-A9CD-46F5-8414-B41838C22712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28">
                <a:extLst>
                  <a:ext uri="{FF2B5EF4-FFF2-40B4-BE49-F238E27FC236}">
                    <a16:creationId xmlns:a16="http://schemas.microsoft.com/office/drawing/2014/main" id="{F4F7FE2E-68E8-4B0B-A88C-10088721CA13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29">
                <a:extLst>
                  <a:ext uri="{FF2B5EF4-FFF2-40B4-BE49-F238E27FC236}">
                    <a16:creationId xmlns:a16="http://schemas.microsoft.com/office/drawing/2014/main" id="{11CB9A7A-E0CF-4027-9442-853F6E38ED9E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30">
              <a:extLst>
                <a:ext uri="{FF2B5EF4-FFF2-40B4-BE49-F238E27FC236}">
                  <a16:creationId xmlns:a16="http://schemas.microsoft.com/office/drawing/2014/main" id="{8F50BF24-74CA-401C-A602-239431EEBF34}"/>
                </a:ext>
              </a:extLst>
            </p:cNvPr>
            <p:cNvGrpSpPr/>
            <p:nvPr/>
          </p:nvGrpSpPr>
          <p:grpSpPr>
            <a:xfrm>
              <a:off x="7912018" y="5304907"/>
              <a:ext cx="4279981" cy="137006"/>
              <a:chOff x="11445923" y="0"/>
              <a:chExt cx="1119115" cy="2552282"/>
            </a:xfrm>
          </p:grpSpPr>
          <p:sp>
            <p:nvSpPr>
              <p:cNvPr id="8" name="Rectangle 31">
                <a:extLst>
                  <a:ext uri="{FF2B5EF4-FFF2-40B4-BE49-F238E27FC236}">
                    <a16:creationId xmlns:a16="http://schemas.microsoft.com/office/drawing/2014/main" id="{6F0A7389-7F75-427C-AED5-1AB87E039C64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32">
                <a:extLst>
                  <a:ext uri="{FF2B5EF4-FFF2-40B4-BE49-F238E27FC236}">
                    <a16:creationId xmlns:a16="http://schemas.microsoft.com/office/drawing/2014/main" id="{EE6CA4E6-E5D8-4D34-96D1-9DCD20E869D8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33">
                <a:extLst>
                  <a:ext uri="{FF2B5EF4-FFF2-40B4-BE49-F238E27FC236}">
                    <a16:creationId xmlns:a16="http://schemas.microsoft.com/office/drawing/2014/main" id="{4F4FBEE1-B424-4EDC-A7CC-0CD8ADBC50E7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14" name="Imagen 13" descr="Imagen que contiene texto&#10;&#10;Descripción generada automáticamente">
            <a:extLst>
              <a:ext uri="{FF2B5EF4-FFF2-40B4-BE49-F238E27FC236}">
                <a16:creationId xmlns:a16="http://schemas.microsoft.com/office/drawing/2014/main" id="{CD0B0315-A04F-47E0-8A83-6EBD107A6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972" y="1431142"/>
            <a:ext cx="5006648" cy="4983889"/>
          </a:xfrm>
          <a:prstGeom prst="rect">
            <a:avLst/>
          </a:prstGeom>
        </p:spPr>
      </p:pic>
      <p:pic>
        <p:nvPicPr>
          <p:cNvPr id="15" name="Imagen 14" descr="Imagen que contiene texto&#10;&#10;Descripción generada automáticamente">
            <a:extLst>
              <a:ext uri="{FF2B5EF4-FFF2-40B4-BE49-F238E27FC236}">
                <a16:creationId xmlns:a16="http://schemas.microsoft.com/office/drawing/2014/main" id="{25ACCFBD-7655-4FA4-A4BB-3E26B2661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9" y="259648"/>
            <a:ext cx="1495337" cy="148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268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120</Words>
  <Application>Microsoft Office PowerPoint</Application>
  <PresentationFormat>Panorámica</PresentationFormat>
  <Paragraphs>58</Paragraphs>
  <Slides>14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Roboto</vt:lpstr>
      <vt:lpstr>Roboto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luivalgar@alum.us.es</dc:creator>
  <cp:lastModifiedBy>luivalgar@alum.us.es </cp:lastModifiedBy>
  <cp:revision>13</cp:revision>
  <dcterms:created xsi:type="dcterms:W3CDTF">2019-05-16T10:55:24Z</dcterms:created>
  <dcterms:modified xsi:type="dcterms:W3CDTF">2019-05-18T16:55:09Z</dcterms:modified>
</cp:coreProperties>
</file>