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Lst>
  <p:notesMasterIdLst>
    <p:notesMasterId r:id="rId62"/>
  </p:notesMasterIdLst>
  <p:handoutMasterIdLst>
    <p:handoutMasterId r:id="rId63"/>
  </p:handoutMasterIdLst>
  <p:sldIdLst>
    <p:sldId id="468" r:id="rId2"/>
    <p:sldId id="333" r:id="rId3"/>
    <p:sldId id="412" r:id="rId4"/>
    <p:sldId id="413" r:id="rId5"/>
    <p:sldId id="414" r:id="rId6"/>
    <p:sldId id="415" r:id="rId7"/>
    <p:sldId id="416" r:id="rId8"/>
    <p:sldId id="417" r:id="rId9"/>
    <p:sldId id="418" r:id="rId10"/>
    <p:sldId id="419" r:id="rId11"/>
    <p:sldId id="420" r:id="rId12"/>
    <p:sldId id="421" r:id="rId13"/>
    <p:sldId id="422" r:id="rId14"/>
    <p:sldId id="423" r:id="rId15"/>
    <p:sldId id="424" r:id="rId16"/>
    <p:sldId id="425" r:id="rId17"/>
    <p:sldId id="426" r:id="rId18"/>
    <p:sldId id="427" r:id="rId19"/>
    <p:sldId id="428" r:id="rId20"/>
    <p:sldId id="429" r:id="rId21"/>
    <p:sldId id="430" r:id="rId22"/>
    <p:sldId id="431" r:id="rId23"/>
    <p:sldId id="432" r:id="rId24"/>
    <p:sldId id="433" r:id="rId25"/>
    <p:sldId id="434" r:id="rId26"/>
    <p:sldId id="435" r:id="rId27"/>
    <p:sldId id="436" r:id="rId28"/>
    <p:sldId id="437" r:id="rId29"/>
    <p:sldId id="438" r:id="rId30"/>
    <p:sldId id="439" r:id="rId31"/>
    <p:sldId id="440" r:id="rId32"/>
    <p:sldId id="441" r:id="rId33"/>
    <p:sldId id="442" r:id="rId34"/>
    <p:sldId id="443" r:id="rId35"/>
    <p:sldId id="444" r:id="rId36"/>
    <p:sldId id="445" r:id="rId37"/>
    <p:sldId id="446" r:id="rId38"/>
    <p:sldId id="447" r:id="rId39"/>
    <p:sldId id="448" r:id="rId40"/>
    <p:sldId id="449" r:id="rId41"/>
    <p:sldId id="450" r:id="rId42"/>
    <p:sldId id="451" r:id="rId43"/>
    <p:sldId id="452" r:id="rId44"/>
    <p:sldId id="469" r:id="rId45"/>
    <p:sldId id="454" r:id="rId46"/>
    <p:sldId id="455" r:id="rId47"/>
    <p:sldId id="456" r:id="rId48"/>
    <p:sldId id="457" r:id="rId49"/>
    <p:sldId id="458" r:id="rId50"/>
    <p:sldId id="459" r:id="rId51"/>
    <p:sldId id="460" r:id="rId52"/>
    <p:sldId id="461" r:id="rId53"/>
    <p:sldId id="462" r:id="rId54"/>
    <p:sldId id="463" r:id="rId55"/>
    <p:sldId id="464" r:id="rId56"/>
    <p:sldId id="465" r:id="rId57"/>
    <p:sldId id="466" r:id="rId58"/>
    <p:sldId id="467" r:id="rId59"/>
    <p:sldId id="335" r:id="rId60"/>
    <p:sldId id="336" r:id="rId61"/>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 id="1" name="Rafael Ignacio Bonilla Armijos" initials="RIBA" lastIdx="2" clrIdx="1">
    <p:extLst/>
  </p:cmAuthor>
  <p:cmAuthor id="2" name="Stulga, Michele L" initials="SML" lastIdx="19" clrIdx="2">
    <p:extLst/>
  </p:cmAuthor>
  <p:cmAuthor id="3" name="Marianne Freeman" initials="MF" lastIdx="3" clrIdx="3">
    <p:extLst>
      <p:ext uri="{19B8F6BF-5375-455C-9EA6-DF929625EA0E}">
        <p15:presenceInfo xmlns:p15="http://schemas.microsoft.com/office/powerpoint/2012/main" userId="1199072752_tp_dropbox" providerId="Windows Live"/>
      </p:ext>
    </p:extLst>
  </p:cmAuthor>
  <p:cmAuthor id="4" name="Julie Tomsho" initials="JRT" lastIdx="3" clrIdx="4">
    <p:extLst>
      <p:ext uri="{19B8F6BF-5375-455C-9EA6-DF929625EA0E}">
        <p15:presenceInfo xmlns:p15="http://schemas.microsoft.com/office/powerpoint/2012/main" userId="Julie Tomsh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6800"/>
    <a:srgbClr val="8A3800"/>
    <a:srgbClr val="004978"/>
    <a:srgbClr val="E7EFF7"/>
    <a:srgbClr val="5B53FF"/>
    <a:srgbClr val="66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4" autoAdjust="0"/>
    <p:restoredTop sz="96408" autoAdjust="0"/>
  </p:normalViewPr>
  <p:slideViewPr>
    <p:cSldViewPr>
      <p:cViewPr varScale="1">
        <p:scale>
          <a:sx n="108" d="100"/>
          <a:sy n="108" d="100"/>
        </p:scale>
        <p:origin x="282" y="96"/>
      </p:cViewPr>
      <p:guideLst>
        <p:guide orient="horz" pos="2160"/>
        <p:guide pos="2880"/>
      </p:guideLst>
    </p:cSldViewPr>
  </p:slideViewPr>
  <p:outlineViewPr>
    <p:cViewPr>
      <p:scale>
        <a:sx n="33" d="100"/>
        <a:sy n="33" d="100"/>
      </p:scale>
      <p:origin x="0" y="-75864"/>
    </p:cViewPr>
  </p:outlineViewPr>
  <p:notesTextViewPr>
    <p:cViewPr>
      <p:scale>
        <a:sx n="100" d="100"/>
        <a:sy n="100" d="100"/>
      </p:scale>
      <p:origin x="0" y="0"/>
    </p:cViewPr>
  </p:notesTextViewPr>
  <p:sorterViewPr>
    <p:cViewPr>
      <p:scale>
        <a:sx n="66" d="100"/>
        <a:sy n="66" d="100"/>
      </p:scale>
      <p:origin x="0" y="-394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ne Freeman" userId="1199072752_tp_dropbox" providerId="OAuth2" clId="{43CA08C4-CE4E-4E41-AD46-60FD52694DCE}"/>
    <pc:docChg chg="undo custSel modSld">
      <pc:chgData name="Marianne Freeman" userId="1199072752_tp_dropbox" providerId="OAuth2" clId="{43CA08C4-CE4E-4E41-AD46-60FD52694DCE}" dt="2018-09-29T16:14:54.783" v="183"/>
      <pc:docMkLst>
        <pc:docMk/>
      </pc:docMkLst>
      <pc:sldChg chg="addSp modSp addCm modCm">
        <pc:chgData name="Marianne Freeman" userId="1199072752_tp_dropbox" providerId="OAuth2" clId="{43CA08C4-CE4E-4E41-AD46-60FD52694DCE}" dt="2018-09-29T15:34:52.524" v="3"/>
        <pc:sldMkLst>
          <pc:docMk/>
          <pc:sldMk cId="0" sldId="257"/>
        </pc:sldMkLst>
        <pc:spChg chg="mod">
          <ac:chgData name="Marianne Freeman" userId="1199072752_tp_dropbox" providerId="OAuth2" clId="{43CA08C4-CE4E-4E41-AD46-60FD52694DCE}" dt="2018-09-29T15:34:46.642" v="2" actId="20577"/>
          <ac:spMkLst>
            <pc:docMk/>
            <pc:sldMk cId="0" sldId="257"/>
            <ac:spMk id="4" creationId="{2B7206C4-20D6-1E4B-A9BF-F06AB8FA9727}"/>
          </ac:spMkLst>
        </pc:spChg>
        <pc:inkChg chg="add">
          <ac:chgData name="Marianne Freeman" userId="1199072752_tp_dropbox" providerId="OAuth2" clId="{43CA08C4-CE4E-4E41-AD46-60FD52694DCE}" dt="2018-09-29T15:34:52.524" v="3"/>
          <ac:inkMkLst>
            <pc:docMk/>
            <pc:sldMk cId="0" sldId="257"/>
            <ac:inkMk id="3" creationId="{1C3C92E0-3973-5B4E-A5BA-0366F15D4BD3}"/>
          </ac:inkMkLst>
        </pc:inkChg>
      </pc:sldChg>
      <pc:sldChg chg="addSp delSp modSp">
        <pc:chgData name="Marianne Freeman" userId="1199072752_tp_dropbox" providerId="OAuth2" clId="{43CA08C4-CE4E-4E41-AD46-60FD52694DCE}" dt="2018-09-29T16:14:22.560" v="179"/>
        <pc:sldMkLst>
          <pc:docMk/>
          <pc:sldMk cId="3458693513" sldId="335"/>
        </pc:sldMkLst>
        <pc:spChg chg="mod">
          <ac:chgData name="Marianne Freeman" userId="1199072752_tp_dropbox" providerId="OAuth2" clId="{43CA08C4-CE4E-4E41-AD46-60FD52694DCE}" dt="2018-09-29T16:14:09.396" v="176" actId="20577"/>
          <ac:spMkLst>
            <pc:docMk/>
            <pc:sldMk cId="3458693513" sldId="335"/>
            <ac:spMk id="3" creationId="{00000000-0000-0000-0000-000000000000}"/>
          </ac:spMkLst>
        </pc:spChg>
        <pc:inkChg chg="add del">
          <ac:chgData name="Marianne Freeman" userId="1199072752_tp_dropbox" providerId="OAuth2" clId="{43CA08C4-CE4E-4E41-AD46-60FD52694DCE}" dt="2018-09-29T16:13:24.534" v="171"/>
          <ac:inkMkLst>
            <pc:docMk/>
            <pc:sldMk cId="3458693513" sldId="335"/>
            <ac:inkMk id="5" creationId="{ADA9C6AD-EDA8-4E45-A48C-5380CBC2E358}"/>
          </ac:inkMkLst>
        </pc:inkChg>
        <pc:inkChg chg="add">
          <ac:chgData name="Marianne Freeman" userId="1199072752_tp_dropbox" providerId="OAuth2" clId="{43CA08C4-CE4E-4E41-AD46-60FD52694DCE}" dt="2018-09-29T16:13:26.107" v="172"/>
          <ac:inkMkLst>
            <pc:docMk/>
            <pc:sldMk cId="3458693513" sldId="335"/>
            <ac:inkMk id="6" creationId="{87A39B4E-3E7A-414A-89F5-E941BDE4659B}"/>
          </ac:inkMkLst>
        </pc:inkChg>
        <pc:inkChg chg="add">
          <ac:chgData name="Marianne Freeman" userId="1199072752_tp_dropbox" providerId="OAuth2" clId="{43CA08C4-CE4E-4E41-AD46-60FD52694DCE}" dt="2018-09-29T16:14:17.160" v="177"/>
          <ac:inkMkLst>
            <pc:docMk/>
            <pc:sldMk cId="3458693513" sldId="335"/>
            <ac:inkMk id="7" creationId="{AC4F90CE-69FC-0346-8D7F-9242DCD473EF}"/>
          </ac:inkMkLst>
        </pc:inkChg>
        <pc:inkChg chg="add">
          <ac:chgData name="Marianne Freeman" userId="1199072752_tp_dropbox" providerId="OAuth2" clId="{43CA08C4-CE4E-4E41-AD46-60FD52694DCE}" dt="2018-09-29T16:14:18.378" v="178"/>
          <ac:inkMkLst>
            <pc:docMk/>
            <pc:sldMk cId="3458693513" sldId="335"/>
            <ac:inkMk id="8" creationId="{BB2DC422-CEFA-A046-B157-760425AFE18F}"/>
          </ac:inkMkLst>
        </pc:inkChg>
        <pc:inkChg chg="add">
          <ac:chgData name="Marianne Freeman" userId="1199072752_tp_dropbox" providerId="OAuth2" clId="{43CA08C4-CE4E-4E41-AD46-60FD52694DCE}" dt="2018-09-29T16:14:22.560" v="179"/>
          <ac:inkMkLst>
            <pc:docMk/>
            <pc:sldMk cId="3458693513" sldId="335"/>
            <ac:inkMk id="9" creationId="{CB2282BF-7EF8-114B-942E-311296A3FCE2}"/>
          </ac:inkMkLst>
        </pc:inkChg>
      </pc:sldChg>
      <pc:sldChg chg="addSp modSp">
        <pc:chgData name="Marianne Freeman" userId="1199072752_tp_dropbox" providerId="OAuth2" clId="{43CA08C4-CE4E-4E41-AD46-60FD52694DCE}" dt="2018-09-29T16:14:54.783" v="183"/>
        <pc:sldMkLst>
          <pc:docMk/>
          <pc:sldMk cId="1421201180" sldId="336"/>
        </pc:sldMkLst>
        <pc:spChg chg="mod">
          <ac:chgData name="Marianne Freeman" userId="1199072752_tp_dropbox" providerId="OAuth2" clId="{43CA08C4-CE4E-4E41-AD46-60FD52694DCE}" dt="2018-09-29T16:14:50.215" v="182" actId="20577"/>
          <ac:spMkLst>
            <pc:docMk/>
            <pc:sldMk cId="1421201180" sldId="336"/>
            <ac:spMk id="3" creationId="{00000000-0000-0000-0000-000000000000}"/>
          </ac:spMkLst>
        </pc:spChg>
        <pc:inkChg chg="add">
          <ac:chgData name="Marianne Freeman" userId="1199072752_tp_dropbox" providerId="OAuth2" clId="{43CA08C4-CE4E-4E41-AD46-60FD52694DCE}" dt="2018-09-29T16:14:38.377" v="180"/>
          <ac:inkMkLst>
            <pc:docMk/>
            <pc:sldMk cId="1421201180" sldId="336"/>
            <ac:inkMk id="5" creationId="{A66F35E7-5342-0C45-A28C-4C7140313415}"/>
          </ac:inkMkLst>
        </pc:inkChg>
        <pc:inkChg chg="add">
          <ac:chgData name="Marianne Freeman" userId="1199072752_tp_dropbox" providerId="OAuth2" clId="{43CA08C4-CE4E-4E41-AD46-60FD52694DCE}" dt="2018-09-29T16:14:54.783" v="183"/>
          <ac:inkMkLst>
            <pc:docMk/>
            <pc:sldMk cId="1421201180" sldId="336"/>
            <ac:inkMk id="6" creationId="{835F4B8E-6169-E348-8994-BAA537309CAB}"/>
          </ac:inkMkLst>
        </pc:inkChg>
      </pc:sldChg>
      <pc:sldChg chg="addSp delSp modSp">
        <pc:chgData name="Marianne Freeman" userId="1199072752_tp_dropbox" providerId="OAuth2" clId="{43CA08C4-CE4E-4E41-AD46-60FD52694DCE}" dt="2018-09-29T15:35:53.617" v="7" actId="20577"/>
        <pc:sldMkLst>
          <pc:docMk/>
          <pc:sldMk cId="2403603410" sldId="413"/>
        </pc:sldMkLst>
        <pc:spChg chg="mod">
          <ac:chgData name="Marianne Freeman" userId="1199072752_tp_dropbox" providerId="OAuth2" clId="{43CA08C4-CE4E-4E41-AD46-60FD52694DCE}" dt="2018-09-29T15:35:53.617" v="7" actId="20577"/>
          <ac:spMkLst>
            <pc:docMk/>
            <pc:sldMk cId="2403603410" sldId="413"/>
            <ac:spMk id="3" creationId="{00000000-0000-0000-0000-000000000000}"/>
          </ac:spMkLst>
        </pc:spChg>
        <pc:inkChg chg="add del">
          <ac:chgData name="Marianne Freeman" userId="1199072752_tp_dropbox" providerId="OAuth2" clId="{43CA08C4-CE4E-4E41-AD46-60FD52694DCE}" dt="2018-09-29T15:35:47.805" v="5"/>
          <ac:inkMkLst>
            <pc:docMk/>
            <pc:sldMk cId="2403603410" sldId="413"/>
            <ac:inkMk id="5" creationId="{16D2F40E-8D1C-D041-BC70-E1EDC90ED612}"/>
          </ac:inkMkLst>
        </pc:inkChg>
        <pc:inkChg chg="add">
          <ac:chgData name="Marianne Freeman" userId="1199072752_tp_dropbox" providerId="OAuth2" clId="{43CA08C4-CE4E-4E41-AD46-60FD52694DCE}" dt="2018-09-29T15:35:48.873" v="6"/>
          <ac:inkMkLst>
            <pc:docMk/>
            <pc:sldMk cId="2403603410" sldId="413"/>
            <ac:inkMk id="6" creationId="{C550D140-9968-EE41-BC26-2FFCA41E3AD5}"/>
          </ac:inkMkLst>
        </pc:inkChg>
      </pc:sldChg>
      <pc:sldChg chg="addSp delSp modSp addCm modCm">
        <pc:chgData name="Marianne Freeman" userId="1199072752_tp_dropbox" providerId="OAuth2" clId="{43CA08C4-CE4E-4E41-AD46-60FD52694DCE}" dt="2018-09-29T15:39:54.753" v="24" actId="20577"/>
        <pc:sldMkLst>
          <pc:docMk/>
          <pc:sldMk cId="38757052" sldId="415"/>
        </pc:sldMkLst>
        <pc:graphicFrameChg chg="modGraphic">
          <ac:chgData name="Marianne Freeman" userId="1199072752_tp_dropbox" providerId="OAuth2" clId="{43CA08C4-CE4E-4E41-AD46-60FD52694DCE}" dt="2018-09-29T15:39:54.753" v="24" actId="20577"/>
          <ac:graphicFrameMkLst>
            <pc:docMk/>
            <pc:sldMk cId="38757052" sldId="415"/>
            <ac:graphicFrameMk id="6" creationId="{00000000-0000-0000-0000-000000000000}"/>
          </ac:graphicFrameMkLst>
        </pc:graphicFrameChg>
        <pc:inkChg chg="add">
          <ac:chgData name="Marianne Freeman" userId="1199072752_tp_dropbox" providerId="OAuth2" clId="{43CA08C4-CE4E-4E41-AD46-60FD52694DCE}" dt="2018-09-29T15:38:43.040" v="14"/>
          <ac:inkMkLst>
            <pc:docMk/>
            <pc:sldMk cId="38757052" sldId="415"/>
            <ac:inkMk id="5" creationId="{D607C657-A181-F54D-9EC0-B975FECB6ACD}"/>
          </ac:inkMkLst>
        </pc:inkChg>
        <pc:inkChg chg="add">
          <ac:chgData name="Marianne Freeman" userId="1199072752_tp_dropbox" providerId="OAuth2" clId="{43CA08C4-CE4E-4E41-AD46-60FD52694DCE}" dt="2018-09-29T15:38:44.100" v="15"/>
          <ac:inkMkLst>
            <pc:docMk/>
            <pc:sldMk cId="38757052" sldId="415"/>
            <ac:inkMk id="7" creationId="{AEC61E59-9701-044D-88AA-BB760BFE0230}"/>
          </ac:inkMkLst>
        </pc:inkChg>
        <pc:inkChg chg="add">
          <ac:chgData name="Marianne Freeman" userId="1199072752_tp_dropbox" providerId="OAuth2" clId="{43CA08C4-CE4E-4E41-AD46-60FD52694DCE}" dt="2018-09-29T15:38:44.804" v="16"/>
          <ac:inkMkLst>
            <pc:docMk/>
            <pc:sldMk cId="38757052" sldId="415"/>
            <ac:inkMk id="8" creationId="{0268D599-6B9C-C644-86C2-D803449E9C5A}"/>
          </ac:inkMkLst>
        </pc:inkChg>
        <pc:inkChg chg="add">
          <ac:chgData name="Marianne Freeman" userId="1199072752_tp_dropbox" providerId="OAuth2" clId="{43CA08C4-CE4E-4E41-AD46-60FD52694DCE}" dt="2018-09-29T15:38:45.674" v="17"/>
          <ac:inkMkLst>
            <pc:docMk/>
            <pc:sldMk cId="38757052" sldId="415"/>
            <ac:inkMk id="9" creationId="{A787E26B-392B-F44F-B032-8521590841D6}"/>
          </ac:inkMkLst>
        </pc:inkChg>
        <pc:inkChg chg="add">
          <ac:chgData name="Marianne Freeman" userId="1199072752_tp_dropbox" providerId="OAuth2" clId="{43CA08C4-CE4E-4E41-AD46-60FD52694DCE}" dt="2018-09-29T15:38:46.687" v="18"/>
          <ac:inkMkLst>
            <pc:docMk/>
            <pc:sldMk cId="38757052" sldId="415"/>
            <ac:inkMk id="10" creationId="{38E6F6CD-A183-CB4E-80E6-0C139050664C}"/>
          </ac:inkMkLst>
        </pc:inkChg>
        <pc:inkChg chg="add del">
          <ac:chgData name="Marianne Freeman" userId="1199072752_tp_dropbox" providerId="OAuth2" clId="{43CA08C4-CE4E-4E41-AD46-60FD52694DCE}" dt="2018-09-29T15:39:23.079" v="22" actId="478"/>
          <ac:inkMkLst>
            <pc:docMk/>
            <pc:sldMk cId="38757052" sldId="415"/>
            <ac:inkMk id="11" creationId="{D0AC665E-0F22-3A41-8301-BA03C9B37F13}"/>
          </ac:inkMkLst>
        </pc:inkChg>
      </pc:sldChg>
      <pc:sldChg chg="addSp modSp">
        <pc:chgData name="Marianne Freeman" userId="1199072752_tp_dropbox" providerId="OAuth2" clId="{43CA08C4-CE4E-4E41-AD46-60FD52694DCE}" dt="2018-09-29T15:40:56.710" v="35"/>
        <pc:sldMkLst>
          <pc:docMk/>
          <pc:sldMk cId="2663153723" sldId="417"/>
        </pc:sldMkLst>
        <pc:spChg chg="mod">
          <ac:chgData name="Marianne Freeman" userId="1199072752_tp_dropbox" providerId="OAuth2" clId="{43CA08C4-CE4E-4E41-AD46-60FD52694DCE}" dt="2018-09-29T15:40:51.361" v="33" actId="20577"/>
          <ac:spMkLst>
            <pc:docMk/>
            <pc:sldMk cId="2663153723" sldId="417"/>
            <ac:spMk id="3" creationId="{00000000-0000-0000-0000-000000000000}"/>
          </ac:spMkLst>
        </pc:spChg>
        <pc:inkChg chg="add">
          <ac:chgData name="Marianne Freeman" userId="1199072752_tp_dropbox" providerId="OAuth2" clId="{43CA08C4-CE4E-4E41-AD46-60FD52694DCE}" dt="2018-09-29T15:40:55.909" v="34"/>
          <ac:inkMkLst>
            <pc:docMk/>
            <pc:sldMk cId="2663153723" sldId="417"/>
            <ac:inkMk id="5" creationId="{FE25FA4C-91A9-FA42-B012-882626FD5422}"/>
          </ac:inkMkLst>
        </pc:inkChg>
        <pc:inkChg chg="add">
          <ac:chgData name="Marianne Freeman" userId="1199072752_tp_dropbox" providerId="OAuth2" clId="{43CA08C4-CE4E-4E41-AD46-60FD52694DCE}" dt="2018-09-29T15:40:56.710" v="35"/>
          <ac:inkMkLst>
            <pc:docMk/>
            <pc:sldMk cId="2663153723" sldId="417"/>
            <ac:inkMk id="6" creationId="{695BC39D-B972-4848-985C-A3083DC12124}"/>
          </ac:inkMkLst>
        </pc:inkChg>
      </pc:sldChg>
      <pc:sldChg chg="addSp modSp">
        <pc:chgData name="Marianne Freeman" userId="1199072752_tp_dropbox" providerId="OAuth2" clId="{43CA08C4-CE4E-4E41-AD46-60FD52694DCE}" dt="2018-09-29T15:41:22.290" v="46"/>
        <pc:sldMkLst>
          <pc:docMk/>
          <pc:sldMk cId="2040733805" sldId="418"/>
        </pc:sldMkLst>
        <pc:spChg chg="mod">
          <ac:chgData name="Marianne Freeman" userId="1199072752_tp_dropbox" providerId="OAuth2" clId="{43CA08C4-CE4E-4E41-AD46-60FD52694DCE}" dt="2018-09-29T15:41:15.971" v="44" actId="20577"/>
          <ac:spMkLst>
            <pc:docMk/>
            <pc:sldMk cId="2040733805" sldId="418"/>
            <ac:spMk id="3" creationId="{00000000-0000-0000-0000-000000000000}"/>
          </ac:spMkLst>
        </pc:spChg>
        <pc:inkChg chg="add">
          <ac:chgData name="Marianne Freeman" userId="1199072752_tp_dropbox" providerId="OAuth2" clId="{43CA08C4-CE4E-4E41-AD46-60FD52694DCE}" dt="2018-09-29T15:41:21.483" v="45"/>
          <ac:inkMkLst>
            <pc:docMk/>
            <pc:sldMk cId="2040733805" sldId="418"/>
            <ac:inkMk id="5" creationId="{9F826BDC-6056-F549-8106-1226687675F0}"/>
          </ac:inkMkLst>
        </pc:inkChg>
        <pc:inkChg chg="add">
          <ac:chgData name="Marianne Freeman" userId="1199072752_tp_dropbox" providerId="OAuth2" clId="{43CA08C4-CE4E-4E41-AD46-60FD52694DCE}" dt="2018-09-29T15:41:22.290" v="46"/>
          <ac:inkMkLst>
            <pc:docMk/>
            <pc:sldMk cId="2040733805" sldId="418"/>
            <ac:inkMk id="6" creationId="{875523A1-6714-AD45-A1EE-BC98ADF7CD8B}"/>
          </ac:inkMkLst>
        </pc:inkChg>
      </pc:sldChg>
      <pc:sldChg chg="addSp modSp">
        <pc:chgData name="Marianne Freeman" userId="1199072752_tp_dropbox" providerId="OAuth2" clId="{43CA08C4-CE4E-4E41-AD46-60FD52694DCE}" dt="2018-09-29T15:42:00.777" v="51" actId="20577"/>
        <pc:sldMkLst>
          <pc:docMk/>
          <pc:sldMk cId="210722893" sldId="419"/>
        </pc:sldMkLst>
        <pc:spChg chg="mod">
          <ac:chgData name="Marianne Freeman" userId="1199072752_tp_dropbox" providerId="OAuth2" clId="{43CA08C4-CE4E-4E41-AD46-60FD52694DCE}" dt="2018-09-29T15:41:39.989" v="48" actId="20577"/>
          <ac:spMkLst>
            <pc:docMk/>
            <pc:sldMk cId="210722893" sldId="419"/>
            <ac:spMk id="2" creationId="{00000000-0000-0000-0000-000000000000}"/>
          </ac:spMkLst>
        </pc:spChg>
        <pc:spChg chg="mod">
          <ac:chgData name="Marianne Freeman" userId="1199072752_tp_dropbox" providerId="OAuth2" clId="{43CA08C4-CE4E-4E41-AD46-60FD52694DCE}" dt="2018-09-29T15:42:00.777" v="51" actId="20577"/>
          <ac:spMkLst>
            <pc:docMk/>
            <pc:sldMk cId="210722893" sldId="419"/>
            <ac:spMk id="3" creationId="{00000000-0000-0000-0000-000000000000}"/>
          </ac:spMkLst>
        </pc:spChg>
        <pc:inkChg chg="add">
          <ac:chgData name="Marianne Freeman" userId="1199072752_tp_dropbox" providerId="OAuth2" clId="{43CA08C4-CE4E-4E41-AD46-60FD52694DCE}" dt="2018-09-29T15:41:43.039" v="49"/>
          <ac:inkMkLst>
            <pc:docMk/>
            <pc:sldMk cId="210722893" sldId="419"/>
            <ac:inkMk id="5" creationId="{A12A9731-11FB-F64E-970C-02FA7F9E0221}"/>
          </ac:inkMkLst>
        </pc:inkChg>
        <pc:inkChg chg="add">
          <ac:chgData name="Marianne Freeman" userId="1199072752_tp_dropbox" providerId="OAuth2" clId="{43CA08C4-CE4E-4E41-AD46-60FD52694DCE}" dt="2018-09-29T15:41:48.587" v="50"/>
          <ac:inkMkLst>
            <pc:docMk/>
            <pc:sldMk cId="210722893" sldId="419"/>
            <ac:inkMk id="6" creationId="{7908D29E-5B5D-E340-8678-0F14B650FF96}"/>
          </ac:inkMkLst>
        </pc:inkChg>
      </pc:sldChg>
      <pc:sldChg chg="addSp modSp">
        <pc:chgData name="Marianne Freeman" userId="1199072752_tp_dropbox" providerId="OAuth2" clId="{43CA08C4-CE4E-4E41-AD46-60FD52694DCE}" dt="2018-09-29T15:42:17.883" v="54"/>
        <pc:sldMkLst>
          <pc:docMk/>
          <pc:sldMk cId="4166120097" sldId="420"/>
        </pc:sldMkLst>
        <pc:spChg chg="mod">
          <ac:chgData name="Marianne Freeman" userId="1199072752_tp_dropbox" providerId="OAuth2" clId="{43CA08C4-CE4E-4E41-AD46-60FD52694DCE}" dt="2018-09-29T15:42:12.545" v="53" actId="20577"/>
          <ac:spMkLst>
            <pc:docMk/>
            <pc:sldMk cId="4166120097" sldId="420"/>
            <ac:spMk id="2" creationId="{00000000-0000-0000-0000-000000000000}"/>
          </ac:spMkLst>
        </pc:spChg>
        <pc:inkChg chg="add">
          <ac:chgData name="Marianne Freeman" userId="1199072752_tp_dropbox" providerId="OAuth2" clId="{43CA08C4-CE4E-4E41-AD46-60FD52694DCE}" dt="2018-09-29T15:42:17.883" v="54"/>
          <ac:inkMkLst>
            <pc:docMk/>
            <pc:sldMk cId="4166120097" sldId="420"/>
            <ac:inkMk id="5" creationId="{05F76B56-AF20-D740-942F-54C8623AC99F}"/>
          </ac:inkMkLst>
        </pc:inkChg>
      </pc:sldChg>
      <pc:sldChg chg="addSp modSp">
        <pc:chgData name="Marianne Freeman" userId="1199072752_tp_dropbox" providerId="OAuth2" clId="{43CA08C4-CE4E-4E41-AD46-60FD52694DCE}" dt="2018-09-29T15:43:19.514" v="60" actId="20577"/>
        <pc:sldMkLst>
          <pc:docMk/>
          <pc:sldMk cId="3410193948" sldId="422"/>
        </pc:sldMkLst>
        <pc:spChg chg="mod">
          <ac:chgData name="Marianne Freeman" userId="1199072752_tp_dropbox" providerId="OAuth2" clId="{43CA08C4-CE4E-4E41-AD46-60FD52694DCE}" dt="2018-09-29T15:43:19.514" v="60" actId="20577"/>
          <ac:spMkLst>
            <pc:docMk/>
            <pc:sldMk cId="3410193948" sldId="422"/>
            <ac:spMk id="3" creationId="{00000000-0000-0000-0000-000000000000}"/>
          </ac:spMkLst>
        </pc:spChg>
        <pc:inkChg chg="add">
          <ac:chgData name="Marianne Freeman" userId="1199072752_tp_dropbox" providerId="OAuth2" clId="{43CA08C4-CE4E-4E41-AD46-60FD52694DCE}" dt="2018-09-29T15:43:06.362" v="55"/>
          <ac:inkMkLst>
            <pc:docMk/>
            <pc:sldMk cId="3410193948" sldId="422"/>
            <ac:inkMk id="5" creationId="{9B015307-34DC-F349-92D6-780F1F576D5D}"/>
          </ac:inkMkLst>
        </pc:inkChg>
        <pc:inkChg chg="add">
          <ac:chgData name="Marianne Freeman" userId="1199072752_tp_dropbox" providerId="OAuth2" clId="{43CA08C4-CE4E-4E41-AD46-60FD52694DCE}" dt="2018-09-29T15:43:06.574" v="56"/>
          <ac:inkMkLst>
            <pc:docMk/>
            <pc:sldMk cId="3410193948" sldId="422"/>
            <ac:inkMk id="6" creationId="{423206CE-5571-6447-9C56-2D5CD4657FE6}"/>
          </ac:inkMkLst>
        </pc:inkChg>
        <pc:inkChg chg="add">
          <ac:chgData name="Marianne Freeman" userId="1199072752_tp_dropbox" providerId="OAuth2" clId="{43CA08C4-CE4E-4E41-AD46-60FD52694DCE}" dt="2018-09-29T15:43:08.584" v="57"/>
          <ac:inkMkLst>
            <pc:docMk/>
            <pc:sldMk cId="3410193948" sldId="422"/>
            <ac:inkMk id="7" creationId="{3B8493B0-F37C-B247-86E0-838E0A6D832B}"/>
          </ac:inkMkLst>
        </pc:inkChg>
        <pc:inkChg chg="add">
          <ac:chgData name="Marianne Freeman" userId="1199072752_tp_dropbox" providerId="OAuth2" clId="{43CA08C4-CE4E-4E41-AD46-60FD52694DCE}" dt="2018-09-29T15:43:11.375" v="58"/>
          <ac:inkMkLst>
            <pc:docMk/>
            <pc:sldMk cId="3410193948" sldId="422"/>
            <ac:inkMk id="8" creationId="{9EFDAFBC-66D0-EB46-87AA-E93524F93293}"/>
          </ac:inkMkLst>
        </pc:inkChg>
      </pc:sldChg>
      <pc:sldChg chg="addSp modSp">
        <pc:chgData name="Marianne Freeman" userId="1199072752_tp_dropbox" providerId="OAuth2" clId="{43CA08C4-CE4E-4E41-AD46-60FD52694DCE}" dt="2018-09-29T15:44:00.439" v="63"/>
        <pc:sldMkLst>
          <pc:docMk/>
          <pc:sldMk cId="3903961100" sldId="425"/>
        </pc:sldMkLst>
        <pc:spChg chg="mod">
          <ac:chgData name="Marianne Freeman" userId="1199072752_tp_dropbox" providerId="OAuth2" clId="{43CA08C4-CE4E-4E41-AD46-60FD52694DCE}" dt="2018-09-29T15:43:56.703" v="62" actId="20577"/>
          <ac:spMkLst>
            <pc:docMk/>
            <pc:sldMk cId="3903961100" sldId="425"/>
            <ac:spMk id="3" creationId="{00000000-0000-0000-0000-000000000000}"/>
          </ac:spMkLst>
        </pc:spChg>
        <pc:inkChg chg="add">
          <ac:chgData name="Marianne Freeman" userId="1199072752_tp_dropbox" providerId="OAuth2" clId="{43CA08C4-CE4E-4E41-AD46-60FD52694DCE}" dt="2018-09-29T15:44:00.439" v="63"/>
          <ac:inkMkLst>
            <pc:docMk/>
            <pc:sldMk cId="3903961100" sldId="425"/>
            <ac:inkMk id="5" creationId="{17F60E7D-DCBB-D240-84DA-0AD1E685693D}"/>
          </ac:inkMkLst>
        </pc:inkChg>
      </pc:sldChg>
      <pc:sldChg chg="addSp modSp">
        <pc:chgData name="Marianne Freeman" userId="1199072752_tp_dropbox" providerId="OAuth2" clId="{43CA08C4-CE4E-4E41-AD46-60FD52694DCE}" dt="2018-09-29T15:45:21.584" v="68"/>
        <pc:sldMkLst>
          <pc:docMk/>
          <pc:sldMk cId="234972015" sldId="427"/>
        </pc:sldMkLst>
        <pc:spChg chg="mod">
          <ac:chgData name="Marianne Freeman" userId="1199072752_tp_dropbox" providerId="OAuth2" clId="{43CA08C4-CE4E-4E41-AD46-60FD52694DCE}" dt="2018-09-29T15:45:03.234" v="67" actId="113"/>
          <ac:spMkLst>
            <pc:docMk/>
            <pc:sldMk cId="234972015" sldId="427"/>
            <ac:spMk id="3" creationId="{00000000-0000-0000-0000-000000000000}"/>
          </ac:spMkLst>
        </pc:spChg>
        <pc:inkChg chg="add">
          <ac:chgData name="Marianne Freeman" userId="1199072752_tp_dropbox" providerId="OAuth2" clId="{43CA08C4-CE4E-4E41-AD46-60FD52694DCE}" dt="2018-09-29T15:44:19.856" v="65"/>
          <ac:inkMkLst>
            <pc:docMk/>
            <pc:sldMk cId="234972015" sldId="427"/>
            <ac:inkMk id="5" creationId="{4D806166-925F-7E44-9947-3FD8BE141C2A}"/>
          </ac:inkMkLst>
        </pc:inkChg>
        <pc:inkChg chg="add">
          <ac:chgData name="Marianne Freeman" userId="1199072752_tp_dropbox" providerId="OAuth2" clId="{43CA08C4-CE4E-4E41-AD46-60FD52694DCE}" dt="2018-09-29T15:45:21.584" v="68"/>
          <ac:inkMkLst>
            <pc:docMk/>
            <pc:sldMk cId="234972015" sldId="427"/>
            <ac:inkMk id="6" creationId="{B9773BE5-E8F7-4243-A3F0-F5A6E61D2037}"/>
          </ac:inkMkLst>
        </pc:inkChg>
      </pc:sldChg>
      <pc:sldChg chg="addSp modSp">
        <pc:chgData name="Marianne Freeman" userId="1199072752_tp_dropbox" providerId="OAuth2" clId="{43CA08C4-CE4E-4E41-AD46-60FD52694DCE}" dt="2018-09-29T15:46:18.803" v="79"/>
        <pc:sldMkLst>
          <pc:docMk/>
          <pc:sldMk cId="719439928" sldId="428"/>
        </pc:sldMkLst>
        <pc:spChg chg="mod">
          <ac:chgData name="Marianne Freeman" userId="1199072752_tp_dropbox" providerId="OAuth2" clId="{43CA08C4-CE4E-4E41-AD46-60FD52694DCE}" dt="2018-09-29T15:45:30.186" v="69" actId="20577"/>
          <ac:spMkLst>
            <pc:docMk/>
            <pc:sldMk cId="719439928" sldId="428"/>
            <ac:spMk id="2" creationId="{00000000-0000-0000-0000-000000000000}"/>
          </ac:spMkLst>
        </pc:spChg>
        <pc:spChg chg="mod">
          <ac:chgData name="Marianne Freeman" userId="1199072752_tp_dropbox" providerId="OAuth2" clId="{43CA08C4-CE4E-4E41-AD46-60FD52694DCE}" dt="2018-09-29T15:46:14.344" v="78" actId="20577"/>
          <ac:spMkLst>
            <pc:docMk/>
            <pc:sldMk cId="719439928" sldId="428"/>
            <ac:spMk id="3" creationId="{00000000-0000-0000-0000-000000000000}"/>
          </ac:spMkLst>
        </pc:spChg>
        <pc:inkChg chg="add">
          <ac:chgData name="Marianne Freeman" userId="1199072752_tp_dropbox" providerId="OAuth2" clId="{43CA08C4-CE4E-4E41-AD46-60FD52694DCE}" dt="2018-09-29T15:45:34.458" v="70"/>
          <ac:inkMkLst>
            <pc:docMk/>
            <pc:sldMk cId="719439928" sldId="428"/>
            <ac:inkMk id="5" creationId="{24F85DA1-752C-2945-8B3F-1C809BB466CF}"/>
          </ac:inkMkLst>
        </pc:inkChg>
        <pc:inkChg chg="add">
          <ac:chgData name="Marianne Freeman" userId="1199072752_tp_dropbox" providerId="OAuth2" clId="{43CA08C4-CE4E-4E41-AD46-60FD52694DCE}" dt="2018-09-29T15:45:49.470" v="76"/>
          <ac:inkMkLst>
            <pc:docMk/>
            <pc:sldMk cId="719439928" sldId="428"/>
            <ac:inkMk id="6" creationId="{0A37328C-ABB7-234E-9BF0-894DFCB57C14}"/>
          </ac:inkMkLst>
        </pc:inkChg>
        <pc:inkChg chg="add">
          <ac:chgData name="Marianne Freeman" userId="1199072752_tp_dropbox" providerId="OAuth2" clId="{43CA08C4-CE4E-4E41-AD46-60FD52694DCE}" dt="2018-09-29T15:45:50.442" v="77"/>
          <ac:inkMkLst>
            <pc:docMk/>
            <pc:sldMk cId="719439928" sldId="428"/>
            <ac:inkMk id="7" creationId="{C7978386-B008-764D-BE83-054B0442BAD8}"/>
          </ac:inkMkLst>
        </pc:inkChg>
        <pc:inkChg chg="add">
          <ac:chgData name="Marianne Freeman" userId="1199072752_tp_dropbox" providerId="OAuth2" clId="{43CA08C4-CE4E-4E41-AD46-60FD52694DCE}" dt="2018-09-29T15:46:18.803" v="79"/>
          <ac:inkMkLst>
            <pc:docMk/>
            <pc:sldMk cId="719439928" sldId="428"/>
            <ac:inkMk id="8" creationId="{17BBFC54-59DC-0C42-ADAA-283FFEF73AB0}"/>
          </ac:inkMkLst>
        </pc:inkChg>
      </pc:sldChg>
      <pc:sldChg chg="addSp modSp">
        <pc:chgData name="Marianne Freeman" userId="1199072752_tp_dropbox" providerId="OAuth2" clId="{43CA08C4-CE4E-4E41-AD46-60FD52694DCE}" dt="2018-09-29T15:46:38.453" v="81"/>
        <pc:sldMkLst>
          <pc:docMk/>
          <pc:sldMk cId="3846480062" sldId="429"/>
        </pc:sldMkLst>
        <pc:spChg chg="mod">
          <ac:chgData name="Marianne Freeman" userId="1199072752_tp_dropbox" providerId="OAuth2" clId="{43CA08C4-CE4E-4E41-AD46-60FD52694DCE}" dt="2018-09-29T15:46:35.225" v="80" actId="20577"/>
          <ac:spMkLst>
            <pc:docMk/>
            <pc:sldMk cId="3846480062" sldId="429"/>
            <ac:spMk id="2" creationId="{00000000-0000-0000-0000-000000000000}"/>
          </ac:spMkLst>
        </pc:spChg>
        <pc:inkChg chg="add">
          <ac:chgData name="Marianne Freeman" userId="1199072752_tp_dropbox" providerId="OAuth2" clId="{43CA08C4-CE4E-4E41-AD46-60FD52694DCE}" dt="2018-09-29T15:46:38.453" v="81"/>
          <ac:inkMkLst>
            <pc:docMk/>
            <pc:sldMk cId="3846480062" sldId="429"/>
            <ac:inkMk id="5" creationId="{16B036A6-9FFB-7F4E-841F-37CBF060D01B}"/>
          </ac:inkMkLst>
        </pc:inkChg>
      </pc:sldChg>
      <pc:sldChg chg="addSp modSp">
        <pc:chgData name="Marianne Freeman" userId="1199072752_tp_dropbox" providerId="OAuth2" clId="{43CA08C4-CE4E-4E41-AD46-60FD52694DCE}" dt="2018-09-29T15:46:47.622" v="83" actId="20577"/>
        <pc:sldMkLst>
          <pc:docMk/>
          <pc:sldMk cId="1756638506" sldId="430"/>
        </pc:sldMkLst>
        <pc:spChg chg="mod">
          <ac:chgData name="Marianne Freeman" userId="1199072752_tp_dropbox" providerId="OAuth2" clId="{43CA08C4-CE4E-4E41-AD46-60FD52694DCE}" dt="2018-09-29T15:46:47.622" v="83" actId="20577"/>
          <ac:spMkLst>
            <pc:docMk/>
            <pc:sldMk cId="1756638506" sldId="430"/>
            <ac:spMk id="2" creationId="{00000000-0000-0000-0000-000000000000}"/>
          </ac:spMkLst>
        </pc:spChg>
        <pc:inkChg chg="add">
          <ac:chgData name="Marianne Freeman" userId="1199072752_tp_dropbox" providerId="OAuth2" clId="{43CA08C4-CE4E-4E41-AD46-60FD52694DCE}" dt="2018-09-29T15:46:43.116" v="82"/>
          <ac:inkMkLst>
            <pc:docMk/>
            <pc:sldMk cId="1756638506" sldId="430"/>
            <ac:inkMk id="5" creationId="{3A5BEB0B-90D4-3746-BB5B-3352A95138A9}"/>
          </ac:inkMkLst>
        </pc:inkChg>
      </pc:sldChg>
      <pc:sldChg chg="addSp modSp">
        <pc:chgData name="Marianne Freeman" userId="1199072752_tp_dropbox" providerId="OAuth2" clId="{43CA08C4-CE4E-4E41-AD46-60FD52694DCE}" dt="2018-09-29T15:46:59.278" v="85"/>
        <pc:sldMkLst>
          <pc:docMk/>
          <pc:sldMk cId="3039688448" sldId="431"/>
        </pc:sldMkLst>
        <pc:spChg chg="mod">
          <ac:chgData name="Marianne Freeman" userId="1199072752_tp_dropbox" providerId="OAuth2" clId="{43CA08C4-CE4E-4E41-AD46-60FD52694DCE}" dt="2018-09-29T15:46:55.817" v="84" actId="20577"/>
          <ac:spMkLst>
            <pc:docMk/>
            <pc:sldMk cId="3039688448" sldId="431"/>
            <ac:spMk id="2" creationId="{00000000-0000-0000-0000-000000000000}"/>
          </ac:spMkLst>
        </pc:spChg>
        <pc:inkChg chg="add">
          <ac:chgData name="Marianne Freeman" userId="1199072752_tp_dropbox" providerId="OAuth2" clId="{43CA08C4-CE4E-4E41-AD46-60FD52694DCE}" dt="2018-09-29T15:46:59.278" v="85"/>
          <ac:inkMkLst>
            <pc:docMk/>
            <pc:sldMk cId="3039688448" sldId="431"/>
            <ac:inkMk id="5" creationId="{513B157C-B4E1-7947-82EE-87C929AF2598}"/>
          </ac:inkMkLst>
        </pc:inkChg>
      </pc:sldChg>
      <pc:sldChg chg="addSp delSp modSp">
        <pc:chgData name="Marianne Freeman" userId="1199072752_tp_dropbox" providerId="OAuth2" clId="{43CA08C4-CE4E-4E41-AD46-60FD52694DCE}" dt="2018-09-29T15:47:58.349" v="93"/>
        <pc:sldMkLst>
          <pc:docMk/>
          <pc:sldMk cId="2370731384" sldId="434"/>
        </pc:sldMkLst>
        <pc:spChg chg="mod">
          <ac:chgData name="Marianne Freeman" userId="1199072752_tp_dropbox" providerId="OAuth2" clId="{43CA08C4-CE4E-4E41-AD46-60FD52694DCE}" dt="2018-09-29T15:47:53.834" v="92" actId="20577"/>
          <ac:spMkLst>
            <pc:docMk/>
            <pc:sldMk cId="2370731384" sldId="434"/>
            <ac:spMk id="3" creationId="{00000000-0000-0000-0000-000000000000}"/>
          </ac:spMkLst>
        </pc:spChg>
        <pc:inkChg chg="add">
          <ac:chgData name="Marianne Freeman" userId="1199072752_tp_dropbox" providerId="OAuth2" clId="{43CA08C4-CE4E-4E41-AD46-60FD52694DCE}" dt="2018-09-29T15:47:35.533" v="86"/>
          <ac:inkMkLst>
            <pc:docMk/>
            <pc:sldMk cId="2370731384" sldId="434"/>
            <ac:inkMk id="5" creationId="{22445686-B344-3E4A-B99E-A16D7171ABDD}"/>
          </ac:inkMkLst>
        </pc:inkChg>
        <pc:inkChg chg="add del">
          <ac:chgData name="Marianne Freeman" userId="1199072752_tp_dropbox" providerId="OAuth2" clId="{43CA08C4-CE4E-4E41-AD46-60FD52694DCE}" dt="2018-09-29T15:47:43.921" v="90"/>
          <ac:inkMkLst>
            <pc:docMk/>
            <pc:sldMk cId="2370731384" sldId="434"/>
            <ac:inkMk id="6" creationId="{36520316-8E2E-AD4B-9501-AEFE305E0F3C}"/>
          </ac:inkMkLst>
        </pc:inkChg>
        <pc:inkChg chg="add del">
          <ac:chgData name="Marianne Freeman" userId="1199072752_tp_dropbox" providerId="OAuth2" clId="{43CA08C4-CE4E-4E41-AD46-60FD52694DCE}" dt="2018-09-29T15:47:43.695" v="89"/>
          <ac:inkMkLst>
            <pc:docMk/>
            <pc:sldMk cId="2370731384" sldId="434"/>
            <ac:inkMk id="7" creationId="{0E9B03EC-2BE8-3640-BF89-89EBB4A13211}"/>
          </ac:inkMkLst>
        </pc:inkChg>
        <pc:inkChg chg="add">
          <ac:chgData name="Marianne Freeman" userId="1199072752_tp_dropbox" providerId="OAuth2" clId="{43CA08C4-CE4E-4E41-AD46-60FD52694DCE}" dt="2018-09-29T15:47:58.349" v="93"/>
          <ac:inkMkLst>
            <pc:docMk/>
            <pc:sldMk cId="2370731384" sldId="434"/>
            <ac:inkMk id="8" creationId="{84DCD9C2-ED02-9F43-8FC1-03479A89E801}"/>
          </ac:inkMkLst>
        </pc:inkChg>
      </pc:sldChg>
      <pc:sldChg chg="addSp modSp">
        <pc:chgData name="Marianne Freeman" userId="1199072752_tp_dropbox" providerId="OAuth2" clId="{43CA08C4-CE4E-4E41-AD46-60FD52694DCE}" dt="2018-09-29T15:48:45.080" v="97"/>
        <pc:sldMkLst>
          <pc:docMk/>
          <pc:sldMk cId="1181236708" sldId="436"/>
        </pc:sldMkLst>
        <pc:spChg chg="mod">
          <ac:chgData name="Marianne Freeman" userId="1199072752_tp_dropbox" providerId="OAuth2" clId="{43CA08C4-CE4E-4E41-AD46-60FD52694DCE}" dt="2018-09-29T15:48:41.842" v="95" actId="20577"/>
          <ac:spMkLst>
            <pc:docMk/>
            <pc:sldMk cId="1181236708" sldId="436"/>
            <ac:spMk id="3" creationId="{00000000-0000-0000-0000-000000000000}"/>
          </ac:spMkLst>
        </pc:spChg>
        <pc:inkChg chg="add">
          <ac:chgData name="Marianne Freeman" userId="1199072752_tp_dropbox" providerId="OAuth2" clId="{43CA08C4-CE4E-4E41-AD46-60FD52694DCE}" dt="2018-09-29T15:48:44.100" v="96"/>
          <ac:inkMkLst>
            <pc:docMk/>
            <pc:sldMk cId="1181236708" sldId="436"/>
            <ac:inkMk id="5" creationId="{B1D80A79-8880-F746-B830-F3F6E455E1C0}"/>
          </ac:inkMkLst>
        </pc:inkChg>
        <pc:inkChg chg="add">
          <ac:chgData name="Marianne Freeman" userId="1199072752_tp_dropbox" providerId="OAuth2" clId="{43CA08C4-CE4E-4E41-AD46-60FD52694DCE}" dt="2018-09-29T15:48:45.080" v="97"/>
          <ac:inkMkLst>
            <pc:docMk/>
            <pc:sldMk cId="1181236708" sldId="436"/>
            <ac:inkMk id="6" creationId="{6CCC0765-BA66-3548-AEBC-91184E882211}"/>
          </ac:inkMkLst>
        </pc:inkChg>
      </pc:sldChg>
      <pc:sldChg chg="addSp modSp">
        <pc:chgData name="Marianne Freeman" userId="1199072752_tp_dropbox" providerId="OAuth2" clId="{43CA08C4-CE4E-4E41-AD46-60FD52694DCE}" dt="2018-09-29T15:51:12.429" v="102"/>
        <pc:sldMkLst>
          <pc:docMk/>
          <pc:sldMk cId="190064852" sldId="437"/>
        </pc:sldMkLst>
        <pc:spChg chg="mod">
          <ac:chgData name="Marianne Freeman" userId="1199072752_tp_dropbox" providerId="OAuth2" clId="{43CA08C4-CE4E-4E41-AD46-60FD52694DCE}" dt="2018-09-29T15:51:05.171" v="99" actId="20577"/>
          <ac:spMkLst>
            <pc:docMk/>
            <pc:sldMk cId="190064852" sldId="437"/>
            <ac:spMk id="3" creationId="{00000000-0000-0000-0000-000000000000}"/>
          </ac:spMkLst>
        </pc:spChg>
        <pc:inkChg chg="add">
          <ac:chgData name="Marianne Freeman" userId="1199072752_tp_dropbox" providerId="OAuth2" clId="{43CA08C4-CE4E-4E41-AD46-60FD52694DCE}" dt="2018-09-29T15:51:09.049" v="100"/>
          <ac:inkMkLst>
            <pc:docMk/>
            <pc:sldMk cId="190064852" sldId="437"/>
            <ac:inkMk id="5" creationId="{9BF4BF3A-12BF-E74E-A527-140139CFAEB8}"/>
          </ac:inkMkLst>
        </pc:inkChg>
        <pc:inkChg chg="add">
          <ac:chgData name="Marianne Freeman" userId="1199072752_tp_dropbox" providerId="OAuth2" clId="{43CA08C4-CE4E-4E41-AD46-60FD52694DCE}" dt="2018-09-29T15:51:10.856" v="101"/>
          <ac:inkMkLst>
            <pc:docMk/>
            <pc:sldMk cId="190064852" sldId="437"/>
            <ac:inkMk id="6" creationId="{AF3681E2-FA6C-5147-8DC8-39582B77F82E}"/>
          </ac:inkMkLst>
        </pc:inkChg>
        <pc:inkChg chg="add">
          <ac:chgData name="Marianne Freeman" userId="1199072752_tp_dropbox" providerId="OAuth2" clId="{43CA08C4-CE4E-4E41-AD46-60FD52694DCE}" dt="2018-09-29T15:51:12.429" v="102"/>
          <ac:inkMkLst>
            <pc:docMk/>
            <pc:sldMk cId="190064852" sldId="437"/>
            <ac:inkMk id="7" creationId="{31BF702F-20E4-974B-853B-158493E3509D}"/>
          </ac:inkMkLst>
        </pc:inkChg>
      </pc:sldChg>
      <pc:sldChg chg="addSp delSp modSp">
        <pc:chgData name="Marianne Freeman" userId="1199072752_tp_dropbox" providerId="OAuth2" clId="{43CA08C4-CE4E-4E41-AD46-60FD52694DCE}" dt="2018-09-29T15:52:01.598" v="108" actId="20577"/>
        <pc:sldMkLst>
          <pc:docMk/>
          <pc:sldMk cId="1486268585" sldId="438"/>
        </pc:sldMkLst>
        <pc:spChg chg="mod">
          <ac:chgData name="Marianne Freeman" userId="1199072752_tp_dropbox" providerId="OAuth2" clId="{43CA08C4-CE4E-4E41-AD46-60FD52694DCE}" dt="2018-09-29T15:52:01.598" v="108" actId="20577"/>
          <ac:spMkLst>
            <pc:docMk/>
            <pc:sldMk cId="1486268585" sldId="438"/>
            <ac:spMk id="3" creationId="{00000000-0000-0000-0000-000000000000}"/>
          </ac:spMkLst>
        </pc:spChg>
        <pc:inkChg chg="add del">
          <ac:chgData name="Marianne Freeman" userId="1199072752_tp_dropbox" providerId="OAuth2" clId="{43CA08C4-CE4E-4E41-AD46-60FD52694DCE}" dt="2018-09-29T15:51:49.082" v="104"/>
          <ac:inkMkLst>
            <pc:docMk/>
            <pc:sldMk cId="1486268585" sldId="438"/>
            <ac:inkMk id="5" creationId="{69A4C93C-B630-A448-AEA2-7D2462CE3B46}"/>
          </ac:inkMkLst>
        </pc:inkChg>
        <pc:inkChg chg="add">
          <ac:chgData name="Marianne Freeman" userId="1199072752_tp_dropbox" providerId="OAuth2" clId="{43CA08C4-CE4E-4E41-AD46-60FD52694DCE}" dt="2018-09-29T15:51:50.241" v="105"/>
          <ac:inkMkLst>
            <pc:docMk/>
            <pc:sldMk cId="1486268585" sldId="438"/>
            <ac:inkMk id="6" creationId="{81F631B8-10DC-8047-B28F-34429DFFBE7D}"/>
          </ac:inkMkLst>
        </pc:inkChg>
        <pc:inkChg chg="add">
          <ac:chgData name="Marianne Freeman" userId="1199072752_tp_dropbox" providerId="OAuth2" clId="{43CA08C4-CE4E-4E41-AD46-60FD52694DCE}" dt="2018-09-29T15:51:52.006" v="106"/>
          <ac:inkMkLst>
            <pc:docMk/>
            <pc:sldMk cId="1486268585" sldId="438"/>
            <ac:inkMk id="7" creationId="{43A6E3D6-9FDA-7145-BD96-C2EB6855071A}"/>
          </ac:inkMkLst>
        </pc:inkChg>
      </pc:sldChg>
      <pc:sldChg chg="addSp modSp">
        <pc:chgData name="Marianne Freeman" userId="1199072752_tp_dropbox" providerId="OAuth2" clId="{43CA08C4-CE4E-4E41-AD46-60FD52694DCE}" dt="2018-09-29T15:53:01.259" v="112"/>
        <pc:sldMkLst>
          <pc:docMk/>
          <pc:sldMk cId="3025918525" sldId="441"/>
        </pc:sldMkLst>
        <pc:spChg chg="mod">
          <ac:chgData name="Marianne Freeman" userId="1199072752_tp_dropbox" providerId="OAuth2" clId="{43CA08C4-CE4E-4E41-AD46-60FD52694DCE}" dt="2018-09-29T15:52:56.386" v="110" actId="20577"/>
          <ac:spMkLst>
            <pc:docMk/>
            <pc:sldMk cId="3025918525" sldId="441"/>
            <ac:spMk id="3" creationId="{00000000-0000-0000-0000-000000000000}"/>
          </ac:spMkLst>
        </pc:spChg>
        <pc:inkChg chg="add">
          <ac:chgData name="Marianne Freeman" userId="1199072752_tp_dropbox" providerId="OAuth2" clId="{43CA08C4-CE4E-4E41-AD46-60FD52694DCE}" dt="2018-09-29T15:53:00.257" v="111"/>
          <ac:inkMkLst>
            <pc:docMk/>
            <pc:sldMk cId="3025918525" sldId="441"/>
            <ac:inkMk id="5" creationId="{A7C133E0-4017-9E40-80E6-26355C5917F3}"/>
          </ac:inkMkLst>
        </pc:inkChg>
        <pc:inkChg chg="add">
          <ac:chgData name="Marianne Freeman" userId="1199072752_tp_dropbox" providerId="OAuth2" clId="{43CA08C4-CE4E-4E41-AD46-60FD52694DCE}" dt="2018-09-29T15:53:01.259" v="112"/>
          <ac:inkMkLst>
            <pc:docMk/>
            <pc:sldMk cId="3025918525" sldId="441"/>
            <ac:inkMk id="6" creationId="{9574BE71-5BAA-B34D-92C5-47B4A9CDDF6E}"/>
          </ac:inkMkLst>
        </pc:inkChg>
      </pc:sldChg>
      <pc:sldChg chg="addSp delSp modSp">
        <pc:chgData name="Marianne Freeman" userId="1199072752_tp_dropbox" providerId="OAuth2" clId="{43CA08C4-CE4E-4E41-AD46-60FD52694DCE}" dt="2018-09-29T15:54:01.314" v="118"/>
        <pc:sldMkLst>
          <pc:docMk/>
          <pc:sldMk cId="3160287297" sldId="443"/>
        </pc:sldMkLst>
        <pc:spChg chg="mod">
          <ac:chgData name="Marianne Freeman" userId="1199072752_tp_dropbox" providerId="OAuth2" clId="{43CA08C4-CE4E-4E41-AD46-60FD52694DCE}" dt="2018-09-29T15:53:55.541" v="117" actId="108"/>
          <ac:spMkLst>
            <pc:docMk/>
            <pc:sldMk cId="3160287297" sldId="443"/>
            <ac:spMk id="3" creationId="{00000000-0000-0000-0000-000000000000}"/>
          </ac:spMkLst>
        </pc:spChg>
        <pc:inkChg chg="add del">
          <ac:chgData name="Marianne Freeman" userId="1199072752_tp_dropbox" providerId="OAuth2" clId="{43CA08C4-CE4E-4E41-AD46-60FD52694DCE}" dt="2018-09-29T15:53:45.139" v="116"/>
          <ac:inkMkLst>
            <pc:docMk/>
            <pc:sldMk cId="3160287297" sldId="443"/>
            <ac:inkMk id="5" creationId="{AA27EC09-786E-3443-9E4F-68656E7C44CA}"/>
          </ac:inkMkLst>
        </pc:inkChg>
        <pc:inkChg chg="add del">
          <ac:chgData name="Marianne Freeman" userId="1199072752_tp_dropbox" providerId="OAuth2" clId="{43CA08C4-CE4E-4E41-AD46-60FD52694DCE}" dt="2018-09-29T15:53:43.961" v="115"/>
          <ac:inkMkLst>
            <pc:docMk/>
            <pc:sldMk cId="3160287297" sldId="443"/>
            <ac:inkMk id="6" creationId="{87DCB8E4-9A8A-2049-A49D-85AA2B14DCD8}"/>
          </ac:inkMkLst>
        </pc:inkChg>
        <pc:inkChg chg="add">
          <ac:chgData name="Marianne Freeman" userId="1199072752_tp_dropbox" providerId="OAuth2" clId="{43CA08C4-CE4E-4E41-AD46-60FD52694DCE}" dt="2018-09-29T15:54:01.314" v="118"/>
          <ac:inkMkLst>
            <pc:docMk/>
            <pc:sldMk cId="3160287297" sldId="443"/>
            <ac:inkMk id="7" creationId="{A53E4BA8-6A5E-8749-BC04-C34D58FCE672}"/>
          </ac:inkMkLst>
        </pc:inkChg>
      </pc:sldChg>
      <pc:sldChg chg="addSp modSp">
        <pc:chgData name="Marianne Freeman" userId="1199072752_tp_dropbox" providerId="OAuth2" clId="{43CA08C4-CE4E-4E41-AD46-60FD52694DCE}" dt="2018-09-29T15:55:47.984" v="122"/>
        <pc:sldMkLst>
          <pc:docMk/>
          <pc:sldMk cId="2622762633" sldId="444"/>
        </pc:sldMkLst>
        <pc:spChg chg="mod">
          <ac:chgData name="Marianne Freeman" userId="1199072752_tp_dropbox" providerId="OAuth2" clId="{43CA08C4-CE4E-4E41-AD46-60FD52694DCE}" dt="2018-09-29T15:55:43.118" v="120" actId="20577"/>
          <ac:spMkLst>
            <pc:docMk/>
            <pc:sldMk cId="2622762633" sldId="444"/>
            <ac:spMk id="3" creationId="{00000000-0000-0000-0000-000000000000}"/>
          </ac:spMkLst>
        </pc:spChg>
        <pc:inkChg chg="add">
          <ac:chgData name="Marianne Freeman" userId="1199072752_tp_dropbox" providerId="OAuth2" clId="{43CA08C4-CE4E-4E41-AD46-60FD52694DCE}" dt="2018-09-29T15:55:46.641" v="121"/>
          <ac:inkMkLst>
            <pc:docMk/>
            <pc:sldMk cId="2622762633" sldId="444"/>
            <ac:inkMk id="5" creationId="{302B30F1-FC10-C64C-9B3D-EBD89823076A}"/>
          </ac:inkMkLst>
        </pc:inkChg>
        <pc:inkChg chg="add">
          <ac:chgData name="Marianne Freeman" userId="1199072752_tp_dropbox" providerId="OAuth2" clId="{43CA08C4-CE4E-4E41-AD46-60FD52694DCE}" dt="2018-09-29T15:55:47.984" v="122"/>
          <ac:inkMkLst>
            <pc:docMk/>
            <pc:sldMk cId="2622762633" sldId="444"/>
            <ac:inkMk id="6" creationId="{DD6A17E4-C9C0-0047-B3B5-F32A4D7F24E3}"/>
          </ac:inkMkLst>
        </pc:inkChg>
      </pc:sldChg>
      <pc:sldChg chg="addSp modSp">
        <pc:chgData name="Marianne Freeman" userId="1199072752_tp_dropbox" providerId="OAuth2" clId="{43CA08C4-CE4E-4E41-AD46-60FD52694DCE}" dt="2018-09-29T15:57:16.439" v="124"/>
        <pc:sldMkLst>
          <pc:docMk/>
          <pc:sldMk cId="2723871694" sldId="446"/>
        </pc:sldMkLst>
        <pc:spChg chg="mod">
          <ac:chgData name="Marianne Freeman" userId="1199072752_tp_dropbox" providerId="OAuth2" clId="{43CA08C4-CE4E-4E41-AD46-60FD52694DCE}" dt="2018-09-29T15:57:09.177" v="123" actId="20577"/>
          <ac:spMkLst>
            <pc:docMk/>
            <pc:sldMk cId="2723871694" sldId="446"/>
            <ac:spMk id="3" creationId="{00000000-0000-0000-0000-000000000000}"/>
          </ac:spMkLst>
        </pc:spChg>
        <pc:inkChg chg="add">
          <ac:chgData name="Marianne Freeman" userId="1199072752_tp_dropbox" providerId="OAuth2" clId="{43CA08C4-CE4E-4E41-AD46-60FD52694DCE}" dt="2018-09-29T15:57:16.439" v="124"/>
          <ac:inkMkLst>
            <pc:docMk/>
            <pc:sldMk cId="2723871694" sldId="446"/>
            <ac:inkMk id="5" creationId="{5C1D5648-1849-5242-9335-288B6BC34BD1}"/>
          </ac:inkMkLst>
        </pc:inkChg>
      </pc:sldChg>
      <pc:sldChg chg="addSp modSp">
        <pc:chgData name="Marianne Freeman" userId="1199072752_tp_dropbox" providerId="OAuth2" clId="{43CA08C4-CE4E-4E41-AD46-60FD52694DCE}" dt="2018-09-29T15:59:49.386" v="131"/>
        <pc:sldMkLst>
          <pc:docMk/>
          <pc:sldMk cId="996062635" sldId="448"/>
        </pc:sldMkLst>
        <pc:spChg chg="mod">
          <ac:chgData name="Marianne Freeman" userId="1199072752_tp_dropbox" providerId="OAuth2" clId="{43CA08C4-CE4E-4E41-AD46-60FD52694DCE}" dt="2018-09-29T15:59:35.787" v="129" actId="114"/>
          <ac:spMkLst>
            <pc:docMk/>
            <pc:sldMk cId="996062635" sldId="448"/>
            <ac:spMk id="3" creationId="{00000000-0000-0000-0000-000000000000}"/>
          </ac:spMkLst>
        </pc:spChg>
        <pc:inkChg chg="add">
          <ac:chgData name="Marianne Freeman" userId="1199072752_tp_dropbox" providerId="OAuth2" clId="{43CA08C4-CE4E-4E41-AD46-60FD52694DCE}" dt="2018-09-29T15:58:40.966" v="125"/>
          <ac:inkMkLst>
            <pc:docMk/>
            <pc:sldMk cId="996062635" sldId="448"/>
            <ac:inkMk id="5" creationId="{DCCCB790-8B57-824B-9051-AFF5F16CDFAE}"/>
          </ac:inkMkLst>
        </pc:inkChg>
        <pc:inkChg chg="add">
          <ac:chgData name="Marianne Freeman" userId="1199072752_tp_dropbox" providerId="OAuth2" clId="{43CA08C4-CE4E-4E41-AD46-60FD52694DCE}" dt="2018-09-29T15:59:48.315" v="130"/>
          <ac:inkMkLst>
            <pc:docMk/>
            <pc:sldMk cId="996062635" sldId="448"/>
            <ac:inkMk id="6" creationId="{3AE0E717-5B8D-FE4C-87E3-8C68A6BAEDFF}"/>
          </ac:inkMkLst>
        </pc:inkChg>
        <pc:inkChg chg="add">
          <ac:chgData name="Marianne Freeman" userId="1199072752_tp_dropbox" providerId="OAuth2" clId="{43CA08C4-CE4E-4E41-AD46-60FD52694DCE}" dt="2018-09-29T15:59:49.386" v="131"/>
          <ac:inkMkLst>
            <pc:docMk/>
            <pc:sldMk cId="996062635" sldId="448"/>
            <ac:inkMk id="7" creationId="{16F77842-6923-5E4B-9E21-2C4BD8766FA1}"/>
          </ac:inkMkLst>
        </pc:inkChg>
      </pc:sldChg>
      <pc:sldChg chg="addSp modSp">
        <pc:chgData name="Marianne Freeman" userId="1199072752_tp_dropbox" providerId="OAuth2" clId="{43CA08C4-CE4E-4E41-AD46-60FD52694DCE}" dt="2018-09-29T16:01:41.633" v="135"/>
        <pc:sldMkLst>
          <pc:docMk/>
          <pc:sldMk cId="421350798" sldId="453"/>
        </pc:sldMkLst>
        <pc:spChg chg="mod">
          <ac:chgData name="Marianne Freeman" userId="1199072752_tp_dropbox" providerId="OAuth2" clId="{43CA08C4-CE4E-4E41-AD46-60FD52694DCE}" dt="2018-09-29T16:01:36.233" v="133" actId="20577"/>
          <ac:spMkLst>
            <pc:docMk/>
            <pc:sldMk cId="421350798" sldId="453"/>
            <ac:spMk id="3" creationId="{00000000-0000-0000-0000-000000000000}"/>
          </ac:spMkLst>
        </pc:spChg>
        <pc:inkChg chg="add">
          <ac:chgData name="Marianne Freeman" userId="1199072752_tp_dropbox" providerId="OAuth2" clId="{43CA08C4-CE4E-4E41-AD46-60FD52694DCE}" dt="2018-09-29T16:01:40.290" v="134"/>
          <ac:inkMkLst>
            <pc:docMk/>
            <pc:sldMk cId="421350798" sldId="453"/>
            <ac:inkMk id="5" creationId="{DAC24575-7883-BA4A-9922-4C38DE63464B}"/>
          </ac:inkMkLst>
        </pc:inkChg>
        <pc:inkChg chg="add">
          <ac:chgData name="Marianne Freeman" userId="1199072752_tp_dropbox" providerId="OAuth2" clId="{43CA08C4-CE4E-4E41-AD46-60FD52694DCE}" dt="2018-09-29T16:01:41.633" v="135"/>
          <ac:inkMkLst>
            <pc:docMk/>
            <pc:sldMk cId="421350798" sldId="453"/>
            <ac:inkMk id="6" creationId="{531EBB70-9C7F-BA41-B1DE-B18A4426A40D}"/>
          </ac:inkMkLst>
        </pc:inkChg>
      </pc:sldChg>
      <pc:sldChg chg="addSp modSp">
        <pc:chgData name="Marianne Freeman" userId="1199072752_tp_dropbox" providerId="OAuth2" clId="{43CA08C4-CE4E-4E41-AD46-60FD52694DCE}" dt="2018-09-29T16:02:39.857" v="139"/>
        <pc:sldMkLst>
          <pc:docMk/>
          <pc:sldMk cId="2837199399" sldId="455"/>
        </pc:sldMkLst>
        <pc:spChg chg="mod">
          <ac:chgData name="Marianne Freeman" userId="1199072752_tp_dropbox" providerId="OAuth2" clId="{43CA08C4-CE4E-4E41-AD46-60FD52694DCE}" dt="2018-09-29T16:02:34.863" v="138" actId="20577"/>
          <ac:spMkLst>
            <pc:docMk/>
            <pc:sldMk cId="2837199399" sldId="455"/>
            <ac:spMk id="3" creationId="{00000000-0000-0000-0000-000000000000}"/>
          </ac:spMkLst>
        </pc:spChg>
        <pc:inkChg chg="add">
          <ac:chgData name="Marianne Freeman" userId="1199072752_tp_dropbox" providerId="OAuth2" clId="{43CA08C4-CE4E-4E41-AD46-60FD52694DCE}" dt="2018-09-29T16:02:39.857" v="139"/>
          <ac:inkMkLst>
            <pc:docMk/>
            <pc:sldMk cId="2837199399" sldId="455"/>
            <ac:inkMk id="5" creationId="{0C9A2624-F9BF-F84D-9A60-52B3EEBB6F30}"/>
          </ac:inkMkLst>
        </pc:inkChg>
      </pc:sldChg>
      <pc:sldChg chg="addCm modCm">
        <pc:chgData name="Marianne Freeman" userId="1199072752_tp_dropbox" providerId="OAuth2" clId="{43CA08C4-CE4E-4E41-AD46-60FD52694DCE}" dt="2018-09-29T16:04:27.649" v="141"/>
        <pc:sldMkLst>
          <pc:docMk/>
          <pc:sldMk cId="917077453" sldId="456"/>
        </pc:sldMkLst>
      </pc:sldChg>
      <pc:sldChg chg="addSp modSp">
        <pc:chgData name="Marianne Freeman" userId="1199072752_tp_dropbox" providerId="OAuth2" clId="{43CA08C4-CE4E-4E41-AD46-60FD52694DCE}" dt="2018-09-29T16:05:31.230" v="144"/>
        <pc:sldMkLst>
          <pc:docMk/>
          <pc:sldMk cId="2363011954" sldId="459"/>
        </pc:sldMkLst>
        <pc:spChg chg="mod">
          <ac:chgData name="Marianne Freeman" userId="1199072752_tp_dropbox" providerId="OAuth2" clId="{43CA08C4-CE4E-4E41-AD46-60FD52694DCE}" dt="2018-09-29T16:05:25.866" v="143" actId="20577"/>
          <ac:spMkLst>
            <pc:docMk/>
            <pc:sldMk cId="2363011954" sldId="459"/>
            <ac:spMk id="3" creationId="{00000000-0000-0000-0000-000000000000}"/>
          </ac:spMkLst>
        </pc:spChg>
        <pc:inkChg chg="add">
          <ac:chgData name="Marianne Freeman" userId="1199072752_tp_dropbox" providerId="OAuth2" clId="{43CA08C4-CE4E-4E41-AD46-60FD52694DCE}" dt="2018-09-29T16:05:31.230" v="144"/>
          <ac:inkMkLst>
            <pc:docMk/>
            <pc:sldMk cId="2363011954" sldId="459"/>
            <ac:inkMk id="5" creationId="{C00C59D0-9F11-6546-9AB5-7F9A4DCF9D13}"/>
          </ac:inkMkLst>
        </pc:inkChg>
      </pc:sldChg>
      <pc:sldChg chg="addSp modSp">
        <pc:chgData name="Marianne Freeman" userId="1199072752_tp_dropbox" providerId="OAuth2" clId="{43CA08C4-CE4E-4E41-AD46-60FD52694DCE}" dt="2018-09-29T16:05:57.404" v="147"/>
        <pc:sldMkLst>
          <pc:docMk/>
          <pc:sldMk cId="3348551863" sldId="460"/>
        </pc:sldMkLst>
        <pc:spChg chg="mod">
          <ac:chgData name="Marianne Freeman" userId="1199072752_tp_dropbox" providerId="OAuth2" clId="{43CA08C4-CE4E-4E41-AD46-60FD52694DCE}" dt="2018-09-29T16:05:52.222" v="146" actId="20577"/>
          <ac:spMkLst>
            <pc:docMk/>
            <pc:sldMk cId="3348551863" sldId="460"/>
            <ac:spMk id="3" creationId="{00000000-0000-0000-0000-000000000000}"/>
          </ac:spMkLst>
        </pc:spChg>
        <pc:inkChg chg="add">
          <ac:chgData name="Marianne Freeman" userId="1199072752_tp_dropbox" providerId="OAuth2" clId="{43CA08C4-CE4E-4E41-AD46-60FD52694DCE}" dt="2018-09-29T16:05:57.404" v="147"/>
          <ac:inkMkLst>
            <pc:docMk/>
            <pc:sldMk cId="3348551863" sldId="460"/>
            <ac:inkMk id="5" creationId="{2901541A-5F58-BF40-A379-17510EEFD986}"/>
          </ac:inkMkLst>
        </pc:inkChg>
      </pc:sldChg>
      <pc:sldChg chg="addSp delSp modSp">
        <pc:chgData name="Marianne Freeman" userId="1199072752_tp_dropbox" providerId="OAuth2" clId="{43CA08C4-CE4E-4E41-AD46-60FD52694DCE}" dt="2018-09-29T16:07:09.108" v="159"/>
        <pc:sldMkLst>
          <pc:docMk/>
          <pc:sldMk cId="4029191491" sldId="461"/>
        </pc:sldMkLst>
        <pc:spChg chg="mod">
          <ac:chgData name="Marianne Freeman" userId="1199072752_tp_dropbox" providerId="OAuth2" clId="{43CA08C4-CE4E-4E41-AD46-60FD52694DCE}" dt="2018-09-29T16:06:58.818" v="157" actId="22"/>
          <ac:spMkLst>
            <pc:docMk/>
            <pc:sldMk cId="4029191491" sldId="461"/>
            <ac:spMk id="3" creationId="{00000000-0000-0000-0000-000000000000}"/>
          </ac:spMkLst>
        </pc:spChg>
        <pc:inkChg chg="add del">
          <ac:chgData name="Marianne Freeman" userId="1199072752_tp_dropbox" providerId="OAuth2" clId="{43CA08C4-CE4E-4E41-AD46-60FD52694DCE}" dt="2018-09-29T16:06:28.959" v="151"/>
          <ac:inkMkLst>
            <pc:docMk/>
            <pc:sldMk cId="4029191491" sldId="461"/>
            <ac:inkMk id="5" creationId="{9E5AB267-1596-3C4D-881B-D07A5A5B1FB7}"/>
          </ac:inkMkLst>
        </pc:inkChg>
        <pc:inkChg chg="add del">
          <ac:chgData name="Marianne Freeman" userId="1199072752_tp_dropbox" providerId="OAuth2" clId="{43CA08C4-CE4E-4E41-AD46-60FD52694DCE}" dt="2018-09-29T16:06:26.688" v="150"/>
          <ac:inkMkLst>
            <pc:docMk/>
            <pc:sldMk cId="4029191491" sldId="461"/>
            <ac:inkMk id="6" creationId="{9DEDDE44-2BFA-0646-83B6-F80BCCEECDE0}"/>
          </ac:inkMkLst>
        </pc:inkChg>
        <pc:inkChg chg="add del">
          <ac:chgData name="Marianne Freeman" userId="1199072752_tp_dropbox" providerId="OAuth2" clId="{43CA08C4-CE4E-4E41-AD46-60FD52694DCE}" dt="2018-09-29T16:06:32.721" v="153"/>
          <ac:inkMkLst>
            <pc:docMk/>
            <pc:sldMk cId="4029191491" sldId="461"/>
            <ac:inkMk id="7" creationId="{B1434F93-1DDB-674C-A76F-7F784492E1FE}"/>
          </ac:inkMkLst>
        </pc:inkChg>
        <pc:inkChg chg="add">
          <ac:chgData name="Marianne Freeman" userId="1199072752_tp_dropbox" providerId="OAuth2" clId="{43CA08C4-CE4E-4E41-AD46-60FD52694DCE}" dt="2018-09-29T16:07:04.655" v="158"/>
          <ac:inkMkLst>
            <pc:docMk/>
            <pc:sldMk cId="4029191491" sldId="461"/>
            <ac:inkMk id="8" creationId="{CDE304F1-F331-5C4E-8916-5A45BB8B51E0}"/>
          </ac:inkMkLst>
        </pc:inkChg>
        <pc:inkChg chg="add">
          <ac:chgData name="Marianne Freeman" userId="1199072752_tp_dropbox" providerId="OAuth2" clId="{43CA08C4-CE4E-4E41-AD46-60FD52694DCE}" dt="2018-09-29T16:07:09.108" v="159"/>
          <ac:inkMkLst>
            <pc:docMk/>
            <pc:sldMk cId="4029191491" sldId="461"/>
            <ac:inkMk id="9" creationId="{841B3A49-26DE-CC4B-B40A-2FF49743CE2F}"/>
          </ac:inkMkLst>
        </pc:inkChg>
      </pc:sldChg>
      <pc:sldChg chg="addSp modSp">
        <pc:chgData name="Marianne Freeman" userId="1199072752_tp_dropbox" providerId="OAuth2" clId="{43CA08C4-CE4E-4E41-AD46-60FD52694DCE}" dt="2018-09-29T16:07:54.045" v="161" actId="20577"/>
        <pc:sldMkLst>
          <pc:docMk/>
          <pc:sldMk cId="2267858711" sldId="462"/>
        </pc:sldMkLst>
        <pc:spChg chg="mod">
          <ac:chgData name="Marianne Freeman" userId="1199072752_tp_dropbox" providerId="OAuth2" clId="{43CA08C4-CE4E-4E41-AD46-60FD52694DCE}" dt="2018-09-29T16:07:54.045" v="161" actId="20577"/>
          <ac:spMkLst>
            <pc:docMk/>
            <pc:sldMk cId="2267858711" sldId="462"/>
            <ac:spMk id="3" creationId="{00000000-0000-0000-0000-000000000000}"/>
          </ac:spMkLst>
        </pc:spChg>
        <pc:inkChg chg="add">
          <ac:chgData name="Marianne Freeman" userId="1199072752_tp_dropbox" providerId="OAuth2" clId="{43CA08C4-CE4E-4E41-AD46-60FD52694DCE}" dt="2018-09-29T16:07:45.952" v="160"/>
          <ac:inkMkLst>
            <pc:docMk/>
            <pc:sldMk cId="2267858711" sldId="462"/>
            <ac:inkMk id="5" creationId="{BCAE0D87-5161-2F47-845A-D6A7EF1D293D}"/>
          </ac:inkMkLst>
        </pc:inkChg>
      </pc:sldChg>
      <pc:sldChg chg="addSp modSp">
        <pc:chgData name="Marianne Freeman" userId="1199072752_tp_dropbox" providerId="OAuth2" clId="{43CA08C4-CE4E-4E41-AD46-60FD52694DCE}" dt="2018-09-29T16:09:47.881" v="167"/>
        <pc:sldMkLst>
          <pc:docMk/>
          <pc:sldMk cId="1230197661" sldId="463"/>
        </pc:sldMkLst>
        <pc:spChg chg="mod">
          <ac:chgData name="Marianne Freeman" userId="1199072752_tp_dropbox" providerId="OAuth2" clId="{43CA08C4-CE4E-4E41-AD46-60FD52694DCE}" dt="2018-09-29T16:09:39.534" v="166" actId="20577"/>
          <ac:spMkLst>
            <pc:docMk/>
            <pc:sldMk cId="1230197661" sldId="463"/>
            <ac:spMk id="3" creationId="{00000000-0000-0000-0000-000000000000}"/>
          </ac:spMkLst>
        </pc:spChg>
        <pc:inkChg chg="add">
          <ac:chgData name="Marianne Freeman" userId="1199072752_tp_dropbox" providerId="OAuth2" clId="{43CA08C4-CE4E-4E41-AD46-60FD52694DCE}" dt="2018-09-29T16:08:31.829" v="163"/>
          <ac:inkMkLst>
            <pc:docMk/>
            <pc:sldMk cId="1230197661" sldId="463"/>
            <ac:inkMk id="5" creationId="{470F75AD-0547-B243-8B85-7EEAE2DBB8FF}"/>
          </ac:inkMkLst>
        </pc:inkChg>
        <pc:inkChg chg="add">
          <ac:chgData name="Marianne Freeman" userId="1199072752_tp_dropbox" providerId="OAuth2" clId="{43CA08C4-CE4E-4E41-AD46-60FD52694DCE}" dt="2018-09-29T16:09:47.881" v="167"/>
          <ac:inkMkLst>
            <pc:docMk/>
            <pc:sldMk cId="1230197661" sldId="463"/>
            <ac:inkMk id="6" creationId="{CF0D920F-8145-C349-9990-AE855996BF21}"/>
          </ac:inkMkLst>
        </pc:inkChg>
      </pc:sldChg>
      <pc:sldChg chg="addSp modSp">
        <pc:chgData name="Marianne Freeman" userId="1199072752_tp_dropbox" providerId="OAuth2" clId="{43CA08C4-CE4E-4E41-AD46-60FD52694DCE}" dt="2018-09-29T16:11:41.389" v="169"/>
        <pc:sldMkLst>
          <pc:docMk/>
          <pc:sldMk cId="1733188782" sldId="466"/>
        </pc:sldMkLst>
        <pc:spChg chg="mod">
          <ac:chgData name="Marianne Freeman" userId="1199072752_tp_dropbox" providerId="OAuth2" clId="{43CA08C4-CE4E-4E41-AD46-60FD52694DCE}" dt="2018-09-29T16:11:36.627" v="168" actId="20577"/>
          <ac:spMkLst>
            <pc:docMk/>
            <pc:sldMk cId="1733188782" sldId="466"/>
            <ac:spMk id="3" creationId="{00000000-0000-0000-0000-000000000000}"/>
          </ac:spMkLst>
        </pc:spChg>
        <pc:inkChg chg="add">
          <ac:chgData name="Marianne Freeman" userId="1199072752_tp_dropbox" providerId="OAuth2" clId="{43CA08C4-CE4E-4E41-AD46-60FD52694DCE}" dt="2018-09-29T16:11:41.389" v="169"/>
          <ac:inkMkLst>
            <pc:docMk/>
            <pc:sldMk cId="1733188782" sldId="466"/>
            <ac:inkMk id="5" creationId="{0F3BEEBD-AD30-2C4A-B842-BFE3AB0BA05F}"/>
          </ac:inkMkLst>
        </pc:ink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4C7AC561-FEF4-4564-B1BB-B4891A40ACD7}" type="slidenum">
              <a:rPr lang="en-US"/>
              <a:pPr>
                <a:defRPr/>
              </a:pPr>
              <a:t>‹#›</a:t>
            </a:fld>
            <a:endParaRPr lang="en-US" dirty="0"/>
          </a:p>
        </p:txBody>
      </p:sp>
    </p:spTree>
    <p:extLst>
      <p:ext uri="{BB962C8B-B14F-4D97-AF65-F5344CB8AC3E}">
        <p14:creationId xmlns:p14="http://schemas.microsoft.com/office/powerpoint/2010/main" val="2562974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D4FD6BFF-8DB4-463C-8B03-99A14BC43E25}" type="slidenum">
              <a:rPr lang="en-US"/>
              <a:pPr>
                <a:defRPr/>
              </a:pPr>
              <a:t>‹#›</a:t>
            </a:fld>
            <a:endParaRPr lang="en-US" dirty="0"/>
          </a:p>
        </p:txBody>
      </p:sp>
    </p:spTree>
    <p:extLst>
      <p:ext uri="{BB962C8B-B14F-4D97-AF65-F5344CB8AC3E}">
        <p14:creationId xmlns:p14="http://schemas.microsoft.com/office/powerpoint/2010/main" val="137465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a:p>
        </p:txBody>
      </p:sp>
    </p:spTree>
    <p:extLst>
      <p:ext uri="{BB962C8B-B14F-4D97-AF65-F5344CB8AC3E}">
        <p14:creationId xmlns:p14="http://schemas.microsoft.com/office/powerpoint/2010/main" val="375966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77246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
        <p:nvSpPr>
          <p:cNvPr id="6" name="Content Placeholder 5"/>
          <p:cNvSpPr>
            <a:spLocks noGrp="1"/>
          </p:cNvSpPr>
          <p:nvPr>
            <p:ph sz="quarter" idx="12"/>
          </p:nvPr>
        </p:nvSpPr>
        <p:spPr>
          <a:xfrm>
            <a:off x="8610600" y="2743200"/>
            <a:ext cx="304800" cy="762000"/>
          </a:xfrm>
        </p:spPr>
        <p:txBody>
          <a:bodyPr/>
          <a:lstStyle/>
          <a:p>
            <a:pPr lvl="0"/>
            <a:endParaRPr lang="en-IN" dirty="0"/>
          </a:p>
        </p:txBody>
      </p:sp>
      <p:sp>
        <p:nvSpPr>
          <p:cNvPr id="8" name="Content Placeholder 7"/>
          <p:cNvSpPr>
            <a:spLocks noGrp="1"/>
          </p:cNvSpPr>
          <p:nvPr>
            <p:ph sz="quarter" idx="13"/>
          </p:nvPr>
        </p:nvSpPr>
        <p:spPr>
          <a:xfrm>
            <a:off x="8610600" y="3886200"/>
            <a:ext cx="304800" cy="762000"/>
          </a:xfrm>
        </p:spPr>
        <p:txBody>
          <a:bodyPr/>
          <a:lstStyle/>
          <a:p>
            <a:pPr lvl="0"/>
            <a:endParaRPr lang="en-IN" dirty="0"/>
          </a:p>
        </p:txBody>
      </p:sp>
    </p:spTree>
    <p:extLst>
      <p:ext uri="{BB962C8B-B14F-4D97-AF65-F5344CB8AC3E}">
        <p14:creationId xmlns:p14="http://schemas.microsoft.com/office/powerpoint/2010/main" val="307399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a:t>Date Here</a:t>
            </a:r>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0281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5305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449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dirty="0"/>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519433586"/>
      </p:ext>
    </p:extLst>
  </p:cSld>
  <p:clrMapOvr>
    <a:masterClrMapping/>
  </p:clrMapOvr>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dirty="0"/>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825816293"/>
      </p:ext>
    </p:extLst>
  </p:cSld>
  <p:clrMapOvr>
    <a:masterClrMapping/>
  </p:clrMapOvr>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a:defRPr/>
            </a:pPr>
            <a:fld id="{2F11DC2A-2F4E-4F79-A3F5-88DB509F96F8}" type="slidenum">
              <a:rPr lang="en-US" smtClean="0"/>
              <a:pPr>
                <a:defRPr/>
              </a:pPr>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98748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a:xfrm>
            <a:off x="628650" y="1825625"/>
            <a:ext cx="7886700" cy="4603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
        <p:nvSpPr>
          <p:cNvPr id="6" name="Content Placeholder 2">
            <a:extLst>
              <a:ext uri="{FF2B5EF4-FFF2-40B4-BE49-F238E27FC236}">
                <a16:creationId xmlns:a16="http://schemas.microsoft.com/office/drawing/2014/main" id="{36195AC9-BFC6-4E47-89AB-74CA8BB5098B}"/>
              </a:ext>
            </a:extLst>
          </p:cNvPr>
          <p:cNvSpPr>
            <a:spLocks noGrp="1"/>
          </p:cNvSpPr>
          <p:nvPr>
            <p:ph idx="12"/>
          </p:nvPr>
        </p:nvSpPr>
        <p:spPr>
          <a:xfrm>
            <a:off x="628649" y="2443693"/>
            <a:ext cx="7886700" cy="4603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36195AC9-BFC6-4E47-89AB-74CA8BB5098B}"/>
              </a:ext>
            </a:extLst>
          </p:cNvPr>
          <p:cNvSpPr>
            <a:spLocks noGrp="1"/>
          </p:cNvSpPr>
          <p:nvPr>
            <p:ph idx="13"/>
          </p:nvPr>
        </p:nvSpPr>
        <p:spPr>
          <a:xfrm>
            <a:off x="637115" y="3231093"/>
            <a:ext cx="7886700" cy="4603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36195AC9-BFC6-4E47-89AB-74CA8BB5098B}"/>
              </a:ext>
            </a:extLst>
          </p:cNvPr>
          <p:cNvSpPr>
            <a:spLocks noGrp="1"/>
          </p:cNvSpPr>
          <p:nvPr>
            <p:ph idx="14"/>
          </p:nvPr>
        </p:nvSpPr>
        <p:spPr>
          <a:xfrm>
            <a:off x="637115" y="3959225"/>
            <a:ext cx="7886700" cy="4603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36195AC9-BFC6-4E47-89AB-74CA8BB5098B}"/>
              </a:ext>
            </a:extLst>
          </p:cNvPr>
          <p:cNvSpPr>
            <a:spLocks noGrp="1"/>
          </p:cNvSpPr>
          <p:nvPr>
            <p:ph idx="15"/>
          </p:nvPr>
        </p:nvSpPr>
        <p:spPr>
          <a:xfrm>
            <a:off x="655535" y="4619631"/>
            <a:ext cx="7868280" cy="4603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36195AC9-BFC6-4E47-89AB-74CA8BB5098B}"/>
              </a:ext>
            </a:extLst>
          </p:cNvPr>
          <p:cNvSpPr>
            <a:spLocks noGrp="1"/>
          </p:cNvSpPr>
          <p:nvPr>
            <p:ph idx="16"/>
          </p:nvPr>
        </p:nvSpPr>
        <p:spPr>
          <a:xfrm>
            <a:off x="637116" y="5491702"/>
            <a:ext cx="7886700" cy="4603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6480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fld id="{786E95EF-C699-41F4-A9B7-78276692A070}" type="slidenum">
              <a:rPr lang="en-US" smtClean="0"/>
              <a:t>‹#›</a:t>
            </a:fld>
            <a:endParaRPr lang="en-US" dirty="0"/>
          </a:p>
        </p:txBody>
      </p:sp>
      <p:sp>
        <p:nvSpPr>
          <p:cNvPr id="8" name="Content Placeholder 7"/>
          <p:cNvSpPr>
            <a:spLocks noGrp="1"/>
          </p:cNvSpPr>
          <p:nvPr>
            <p:ph sz="quarter" idx="13"/>
          </p:nvPr>
        </p:nvSpPr>
        <p:spPr>
          <a:xfrm>
            <a:off x="685800" y="5562600"/>
            <a:ext cx="8001000" cy="457200"/>
          </a:xfrm>
        </p:spPr>
        <p:txBody>
          <a:bodyPr/>
          <a:lstStyle/>
          <a:p>
            <a:pPr lvl="0"/>
            <a:endParaRPr lang="en-IN" dirty="0"/>
          </a:p>
        </p:txBody>
      </p:sp>
    </p:spTree>
    <p:extLst>
      <p:ext uri="{BB962C8B-B14F-4D97-AF65-F5344CB8AC3E}">
        <p14:creationId xmlns:p14="http://schemas.microsoft.com/office/powerpoint/2010/main" val="17167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a:defRPr/>
            </a:pPr>
            <a:r>
              <a:rPr lang="en-US"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68433952"/>
      </p:ext>
    </p:extLst>
  </p:cSld>
  <p:clrMap bg1="lt1" tx1="dk1" bg2="lt2" tx2="dk2" accent1="accent1" accent2="accent2" accent3="accent3" accent4="accent4" accent5="accent5" accent6="accent6" hlink="hlink" folHlink="folHlink"/>
  <p:sldLayoutIdLst>
    <p:sldLayoutId id="2147483767" r:id="rId1"/>
    <p:sldLayoutId id="2147483759" r:id="rId2"/>
    <p:sldLayoutId id="2147483760" r:id="rId3"/>
    <p:sldLayoutId id="2147483761" r:id="rId4"/>
    <p:sldLayoutId id="2147483762" r:id="rId5"/>
    <p:sldLayoutId id="2147483763" r:id="rId6"/>
    <p:sldLayoutId id="2147483764" r:id="rId7"/>
    <p:sldLayoutId id="2147483766" r:id="rId8"/>
    <p:sldLayoutId id="2147483768" r:id="rId9"/>
    <p:sldLayoutId id="2147483769" r:id="rId10"/>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46699" y="1143000"/>
            <a:ext cx="6858000" cy="2387600"/>
          </a:xfrm>
        </p:spPr>
        <p:txBody>
          <a:bodyPr>
            <a:normAutofit/>
          </a:bodyPr>
          <a:lstStyle/>
          <a:p>
            <a:r>
              <a:rPr lang="en-US" sz="4400" dirty="0">
                <a:solidFill>
                  <a:schemeClr val="bg2">
                    <a:lumMod val="10000"/>
                  </a:schemeClr>
                </a:solidFill>
              </a:rPr>
              <a:t>Chapter </a:t>
            </a:r>
            <a:r>
              <a:rPr lang="en-US" sz="4400" dirty="0" smtClean="0">
                <a:solidFill>
                  <a:schemeClr val="bg2">
                    <a:lumMod val="10000"/>
                  </a:schemeClr>
                </a:solidFill>
              </a:rPr>
              <a:t>11: Sets </a:t>
            </a:r>
            <a:r>
              <a:rPr lang="en-US" sz="4400" dirty="0">
                <a:solidFill>
                  <a:schemeClr val="bg2">
                    <a:lumMod val="10000"/>
                  </a:schemeClr>
                </a:solidFill>
              </a:rPr>
              <a:t>and Directories</a:t>
            </a:r>
            <a:endParaRPr lang="en-US" sz="4100" dirty="0">
              <a:solidFill>
                <a:schemeClr val="bg2">
                  <a:lumMod val="10000"/>
                </a:schemeClr>
              </a:solidFill>
            </a:endParaRPr>
          </a:p>
        </p:txBody>
      </p:sp>
      <p:sp>
        <p:nvSpPr>
          <p:cNvPr id="4" name="Subtitle 3">
            <a:extLst>
              <a:ext uri="{FF2B5EF4-FFF2-40B4-BE49-F238E27FC236}">
                <a16:creationId xmlns:a16="http://schemas.microsoft.com/office/drawing/2014/main" id="{2B7206C4-20D6-1E4B-A9BF-F06AB8FA9727}"/>
              </a:ext>
            </a:extLst>
          </p:cNvPr>
          <p:cNvSpPr>
            <a:spLocks noGrp="1"/>
          </p:cNvSpPr>
          <p:nvPr>
            <p:ph type="subTitle" idx="1"/>
          </p:nvPr>
        </p:nvSpPr>
        <p:spPr>
          <a:xfrm>
            <a:off x="1143000" y="3962400"/>
            <a:ext cx="6858000" cy="304800"/>
          </a:xfrm>
        </p:spPr>
        <p:txBody>
          <a:bodyPr>
            <a:normAutofit/>
          </a:bodyPr>
          <a:lstStyle/>
          <a:p>
            <a:r>
              <a:rPr lang="en-US" b="1" dirty="0">
                <a:solidFill>
                  <a:schemeClr val="bg2">
                    <a:lumMod val="10000"/>
                  </a:schemeClr>
                </a:solidFill>
                <a:latin typeface="Open Sans" panose="020B0606030504020204"/>
              </a:rPr>
              <a:t>Fundamentals of Python: Data Structures, Second Edition</a:t>
            </a:r>
          </a:p>
        </p:txBody>
      </p:sp>
      <p:sp>
        <p:nvSpPr>
          <p:cNvPr id="3" name="Content Placeholder 2"/>
          <p:cNvSpPr>
            <a:spLocks noGrp="1"/>
          </p:cNvSpPr>
          <p:nvPr>
            <p:ph sz="quarter" idx="13"/>
          </p:nvPr>
        </p:nvSpPr>
        <p:spPr>
          <a:xfrm>
            <a:off x="703556" y="6241001"/>
            <a:ext cx="8229600" cy="304800"/>
          </a:xfrm>
        </p:spPr>
        <p:txBody>
          <a:bodyPr>
            <a:normAutofit/>
          </a:bodyPr>
          <a:lstStyle/>
          <a:p>
            <a:pPr marL="0" indent="0">
              <a:buNone/>
              <a:defRPr/>
            </a:pPr>
            <a:r>
              <a:rPr lang="en-US" sz="1000" dirty="0">
                <a:solidFill>
                  <a:schemeClr val="bg2">
                    <a:lumMod val="10000"/>
                  </a:schemeClr>
                </a:solidFill>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13541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Relationship between Sets and Bags</a:t>
            </a:r>
          </a:p>
        </p:txBody>
      </p:sp>
      <p:sp>
        <p:nvSpPr>
          <p:cNvPr id="3" name="Content Placeholder 2"/>
          <p:cNvSpPr>
            <a:spLocks noGrp="1"/>
          </p:cNvSpPr>
          <p:nvPr>
            <p:ph idx="1"/>
          </p:nvPr>
        </p:nvSpPr>
        <p:spPr>
          <a:xfrm>
            <a:off x="628650" y="1825625"/>
            <a:ext cx="7886700" cy="1984375"/>
          </a:xfrm>
        </p:spPr>
        <p:txBody>
          <a:bodyPr/>
          <a:lstStyle/>
          <a:p>
            <a:pPr marL="320040" indent="-320040">
              <a:spcBef>
                <a:spcPts val="1000"/>
              </a:spcBef>
            </a:pPr>
            <a:r>
              <a:rPr lang="en-US" dirty="0"/>
              <a:t>Primary difference between sets and bags</a:t>
            </a:r>
          </a:p>
          <a:p>
            <a:pPr lvl="1">
              <a:spcBef>
                <a:spcPts val="1000"/>
              </a:spcBef>
            </a:pPr>
            <a:r>
              <a:rPr lang="en-US" dirty="0"/>
              <a:t>Sets contain unique items</a:t>
            </a:r>
          </a:p>
          <a:p>
            <a:pPr lvl="1">
              <a:spcBef>
                <a:spcPts val="1000"/>
              </a:spcBef>
            </a:pPr>
            <a:r>
              <a:rPr lang="en-US" dirty="0"/>
              <a:t>Bags can contain multiple instances of the same item</a:t>
            </a:r>
          </a:p>
          <a:p>
            <a:pPr marL="320040" indent="-320040">
              <a:spcBef>
                <a:spcPts val="1000"/>
              </a:spcBef>
            </a:pPr>
            <a:r>
              <a:rPr lang="en-US" dirty="0"/>
              <a:t>A set type also includes operations</a:t>
            </a:r>
          </a:p>
          <a:p>
            <a:pPr lvl="1">
              <a:spcBef>
                <a:spcPts val="1000"/>
              </a:spcBef>
            </a:pPr>
            <a:r>
              <a:rPr lang="en-US" dirty="0"/>
              <a:t>Such as intersection, difference, and subset</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0722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Relationship between Sets and Dictionaries</a:t>
            </a:r>
          </a:p>
        </p:txBody>
      </p:sp>
      <p:sp>
        <p:nvSpPr>
          <p:cNvPr id="3" name="Content Placeholder 2"/>
          <p:cNvSpPr>
            <a:spLocks noGrp="1"/>
          </p:cNvSpPr>
          <p:nvPr>
            <p:ph idx="1"/>
          </p:nvPr>
        </p:nvSpPr>
        <p:spPr>
          <a:xfrm>
            <a:off x="628650" y="1825625"/>
            <a:ext cx="7886700" cy="2060575"/>
          </a:xfrm>
        </p:spPr>
        <p:txBody>
          <a:bodyPr/>
          <a:lstStyle/>
          <a:p>
            <a:pPr marL="320040" indent="-320040">
              <a:spcBef>
                <a:spcPts val="1000"/>
              </a:spcBef>
            </a:pPr>
            <a:r>
              <a:rPr lang="en-US" dirty="0"/>
              <a:t>Dictionary</a:t>
            </a:r>
          </a:p>
          <a:p>
            <a:pPr lvl="1">
              <a:spcBef>
                <a:spcPts val="1000"/>
              </a:spcBef>
            </a:pPr>
            <a:r>
              <a:rPr lang="en-US" dirty="0"/>
              <a:t>An unordered collection of elements called entries</a:t>
            </a:r>
          </a:p>
          <a:p>
            <a:pPr lvl="1">
              <a:spcBef>
                <a:spcPts val="1000"/>
              </a:spcBef>
            </a:pPr>
            <a:r>
              <a:rPr lang="en-US" dirty="0"/>
              <a:t>Each entry consists of a key and an associated value</a:t>
            </a:r>
          </a:p>
          <a:p>
            <a:pPr lvl="1">
              <a:spcBef>
                <a:spcPts val="1000"/>
              </a:spcBef>
            </a:pPr>
            <a:r>
              <a:rPr lang="en-US" dirty="0"/>
              <a:t>Keys must be unique, but its values may be duplicated</a:t>
            </a:r>
          </a:p>
          <a:p>
            <a:pPr lvl="1">
              <a:spcBef>
                <a:spcPts val="1000"/>
              </a:spcBef>
            </a:pPr>
            <a:r>
              <a:rPr lang="en-US" dirty="0"/>
              <a:t>Think of dictionary as having a set of keys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66120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Implementation of Sets</a:t>
            </a:r>
          </a:p>
        </p:txBody>
      </p:sp>
      <p:sp>
        <p:nvSpPr>
          <p:cNvPr id="3" name="Content Placeholder 2"/>
          <p:cNvSpPr>
            <a:spLocks noGrp="1"/>
          </p:cNvSpPr>
          <p:nvPr>
            <p:ph idx="1"/>
          </p:nvPr>
        </p:nvSpPr>
        <p:spPr>
          <a:xfrm>
            <a:off x="628650" y="1825625"/>
            <a:ext cx="7886700" cy="2746375"/>
          </a:xfrm>
        </p:spPr>
        <p:txBody>
          <a:bodyPr/>
          <a:lstStyle/>
          <a:p>
            <a:pPr marL="320040" indent="-320040">
              <a:spcBef>
                <a:spcPts val="1000"/>
              </a:spcBef>
            </a:pPr>
            <a:r>
              <a:rPr lang="en-US" dirty="0"/>
              <a:t>Use arrays or linked structures to contain the data of items of a set</a:t>
            </a:r>
          </a:p>
          <a:p>
            <a:pPr marL="320040" indent="-320040">
              <a:spcBef>
                <a:spcPts val="1000"/>
              </a:spcBef>
            </a:pPr>
            <a:r>
              <a:rPr lang="en-US" dirty="0"/>
              <a:t>Linked structure</a:t>
            </a:r>
          </a:p>
          <a:p>
            <a:pPr lvl="1">
              <a:spcBef>
                <a:spcPts val="1000"/>
              </a:spcBef>
            </a:pPr>
            <a:r>
              <a:rPr lang="en-US" dirty="0"/>
              <a:t>Has an advantage of supporting constant-time removals of items once they are located in the structure</a:t>
            </a:r>
          </a:p>
          <a:p>
            <a:pPr marL="320040" indent="-320040">
              <a:spcBef>
                <a:spcPts val="1000"/>
              </a:spcBef>
            </a:pPr>
            <a:r>
              <a:rPr lang="en-US" dirty="0"/>
              <a:t>Another strategy called </a:t>
            </a:r>
            <a:r>
              <a:rPr lang="en-US" i="1" dirty="0"/>
              <a:t>hashing</a:t>
            </a:r>
          </a:p>
          <a:p>
            <a:pPr lvl="1">
              <a:spcBef>
                <a:spcPts val="1000"/>
              </a:spcBef>
            </a:pPr>
            <a:r>
              <a:rPr lang="en-US" dirty="0"/>
              <a:t>Attempts to approximate random access into an array for insertions, removals, and searches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14122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600950" cy="854073"/>
          </a:xfrm>
        </p:spPr>
        <p:txBody>
          <a:bodyPr>
            <a:normAutofit/>
          </a:bodyPr>
          <a:lstStyle/>
          <a:p>
            <a:r>
              <a:rPr lang="en-US" b="1" dirty="0"/>
              <a:t>Array-Based and Linked Implementations of Sets </a:t>
            </a:r>
            <a:r>
              <a:rPr lang="en-US" sz="2000" dirty="0"/>
              <a:t>(1 of 2)</a:t>
            </a:r>
          </a:p>
        </p:txBody>
      </p:sp>
      <p:sp>
        <p:nvSpPr>
          <p:cNvPr id="3" name="Content Placeholder 2"/>
          <p:cNvSpPr>
            <a:spLocks noGrp="1"/>
          </p:cNvSpPr>
          <p:nvPr>
            <p:ph idx="1"/>
          </p:nvPr>
        </p:nvSpPr>
        <p:spPr>
          <a:xfrm>
            <a:off x="628650" y="1825625"/>
            <a:ext cx="7886700" cy="3279775"/>
          </a:xfrm>
        </p:spPr>
        <p:txBody>
          <a:bodyPr/>
          <a:lstStyle/>
          <a:p>
            <a:pPr marL="320040" indent="-320040">
              <a:spcBef>
                <a:spcPts val="1000"/>
              </a:spcBef>
            </a:pPr>
            <a:r>
              <a:rPr lang="en-US" dirty="0"/>
              <a:t>Set implementations</a:t>
            </a:r>
          </a:p>
          <a:p>
            <a:pPr lvl="1">
              <a:spcBef>
                <a:spcPts val="1000"/>
              </a:spcBef>
            </a:pPr>
            <a:r>
              <a:rPr lang="en-US" b="1" dirty="0">
                <a:latin typeface="Courier New" panose="02070309020205020404" pitchFamily="49" charset="0"/>
                <a:cs typeface="Courier New" panose="02070309020205020404" pitchFamily="49" charset="0"/>
              </a:rPr>
              <a:t>ArraySet</a:t>
            </a:r>
            <a:r>
              <a:rPr lang="en-US" dirty="0"/>
              <a:t>, </a:t>
            </a:r>
            <a:r>
              <a:rPr lang="en-US" b="1" dirty="0">
                <a:latin typeface="Courier New" panose="02070309020205020404" pitchFamily="49" charset="0"/>
                <a:cs typeface="Courier New" panose="02070309020205020404" pitchFamily="49" charset="0"/>
              </a:rPr>
              <a:t>LinkedSet</a:t>
            </a:r>
            <a:r>
              <a:rPr lang="en-US" dirty="0"/>
              <a:t>, and </a:t>
            </a:r>
            <a:r>
              <a:rPr lang="en-US" b="1" dirty="0">
                <a:latin typeface="Courier New" panose="02070309020205020404" pitchFamily="49" charset="0"/>
                <a:cs typeface="Courier New" panose="02070309020205020404" pitchFamily="49" charset="0"/>
              </a:rPr>
              <a:t>ArraySortedSet</a:t>
            </a:r>
            <a:r>
              <a:rPr lang="en-US" dirty="0"/>
              <a:t> support the methods in the set interface</a:t>
            </a:r>
          </a:p>
          <a:p>
            <a:pPr marL="320040" indent="-320040">
              <a:spcBef>
                <a:spcPts val="1000"/>
              </a:spcBef>
            </a:pPr>
            <a:r>
              <a:rPr lang="en-US" dirty="0"/>
              <a:t>Receive most of their code via inheritance from parent classes</a:t>
            </a:r>
          </a:p>
          <a:p>
            <a:pPr lvl="1">
              <a:spcBef>
                <a:spcPts val="1000"/>
              </a:spcBef>
            </a:pPr>
            <a:r>
              <a:rPr lang="en-US" b="1" dirty="0">
                <a:latin typeface="Courier New" panose="02070309020205020404" pitchFamily="49" charset="0"/>
                <a:cs typeface="Courier New" panose="02070309020205020404" pitchFamily="49" charset="0"/>
              </a:rPr>
              <a:t>ArrayBag</a:t>
            </a:r>
            <a:r>
              <a:rPr lang="en-US" dirty="0"/>
              <a:t>, </a:t>
            </a:r>
            <a:r>
              <a:rPr lang="en-US" b="1" dirty="0">
                <a:latin typeface="Courier New" panose="02070309020205020404" pitchFamily="49" charset="0"/>
                <a:cs typeface="Courier New" panose="02070309020205020404" pitchFamily="49" charset="0"/>
              </a:rPr>
              <a:t>LinkedBag</a:t>
            </a:r>
            <a:r>
              <a:rPr lang="en-US" dirty="0"/>
              <a:t>, and </a:t>
            </a:r>
            <a:r>
              <a:rPr lang="en-US" b="1" dirty="0">
                <a:latin typeface="Courier New" panose="02070309020205020404" pitchFamily="49" charset="0"/>
                <a:cs typeface="Courier New" panose="02070309020205020404" pitchFamily="49" charset="0"/>
              </a:rPr>
              <a:t>ArraySortedBag</a:t>
            </a:r>
          </a:p>
          <a:p>
            <a:pPr marL="320040" indent="-320040">
              <a:spcBef>
                <a:spcPts val="1000"/>
              </a:spcBef>
            </a:pPr>
            <a:r>
              <a:rPr lang="en-US" dirty="0"/>
              <a:t>Set-specific methods </a:t>
            </a:r>
            <a:r>
              <a:rPr lang="en-US" sz="1800" b="1" dirty="0">
                <a:latin typeface="Courier New" panose="02070309020205020404" pitchFamily="49" charset="0"/>
                <a:cs typeface="Courier New" panose="02070309020205020404" pitchFamily="49" charset="0"/>
              </a:rPr>
              <a:t>_and_, _or_, _sub_, </a:t>
            </a:r>
            <a:r>
              <a:rPr lang="en-US" dirty="0"/>
              <a:t>and </a:t>
            </a:r>
            <a:r>
              <a:rPr lang="en-US" sz="1800" b="1" dirty="0">
                <a:latin typeface="Courier New" panose="02070309020205020404" pitchFamily="49" charset="0"/>
                <a:cs typeface="Courier New" panose="02070309020205020404" pitchFamily="49" charset="0"/>
              </a:rPr>
              <a:t>issubset</a:t>
            </a:r>
          </a:p>
          <a:p>
            <a:pPr lvl="1">
              <a:spcBef>
                <a:spcPts val="1000"/>
              </a:spcBef>
            </a:pPr>
            <a:r>
              <a:rPr lang="en-US" dirty="0"/>
              <a:t>Could be included in each set class</a:t>
            </a:r>
          </a:p>
          <a:p>
            <a:pPr lvl="1">
              <a:spcBef>
                <a:spcPts val="1000"/>
              </a:spcBef>
            </a:pPr>
            <a:r>
              <a:rPr lang="en-US" dirty="0"/>
              <a:t>Only run other methods in the set interface, so they have the same code in all implementations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10193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677150" cy="854073"/>
          </a:xfrm>
        </p:spPr>
        <p:txBody>
          <a:bodyPr>
            <a:normAutofit/>
          </a:bodyPr>
          <a:lstStyle/>
          <a:p>
            <a:r>
              <a:rPr lang="en-US" b="1" dirty="0"/>
              <a:t>Array-Based and Linked Implementations of Sets </a:t>
            </a:r>
            <a:r>
              <a:rPr lang="en-US" sz="2000" dirty="0"/>
              <a:t>(2 of 2)</a:t>
            </a:r>
          </a:p>
        </p:txBody>
      </p:sp>
      <p:sp>
        <p:nvSpPr>
          <p:cNvPr id="3" name="Content Placeholder 2"/>
          <p:cNvSpPr>
            <a:spLocks noGrp="1"/>
          </p:cNvSpPr>
          <p:nvPr>
            <p:ph idx="1"/>
          </p:nvPr>
        </p:nvSpPr>
        <p:spPr>
          <a:xfrm>
            <a:off x="628650" y="1774349"/>
            <a:ext cx="7886700" cy="327915"/>
          </a:xfrm>
        </p:spPr>
        <p:txBody>
          <a:bodyPr/>
          <a:lstStyle/>
          <a:p>
            <a:pPr marL="0" indent="0">
              <a:spcBef>
                <a:spcPts val="1000"/>
              </a:spcBef>
              <a:buNone/>
            </a:pPr>
            <a:r>
              <a:rPr lang="en-IN" b="1" dirty="0"/>
              <a:t>Figure </a:t>
            </a:r>
            <a:r>
              <a:rPr lang="en-IN" b="1" dirty="0" smtClean="0"/>
              <a:t>11-1: </a:t>
            </a:r>
            <a:r>
              <a:rPr lang="en-IN" dirty="0"/>
              <a:t>Array-based and linked set implementations</a:t>
            </a:r>
            <a:endParaRPr lang="en-US" dirty="0"/>
          </a:p>
        </p:txBody>
      </p:sp>
      <p:pic>
        <p:nvPicPr>
          <p:cNvPr id="6" name="Content Placeholder 5" descr="Figure shows array based and linked set implementation. Figure shows classes labeled in boxes linked with pointed arrows. Array Sorted Set points from Linked Set and Array Set at the bottom of the hierarchy. Array Sorted Set points to Array Sorted Bag. Linked Set points to Linked Bag. Array Set points to Abstract Set. Array Set also points to Array Bag. Array Sorted Bag points to Array Bag. Linked Bag and Array Bag points to Abstract Bag. Abstract Bag points to Abstract Collection which is at the top of the hierarchy."/>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884310" y="2229463"/>
            <a:ext cx="5113777" cy="3787749"/>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95953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The </a:t>
            </a:r>
            <a:r>
              <a:rPr lang="en-US" b="1" dirty="0">
                <a:latin typeface="Courier New" panose="02070309020205020404" pitchFamily="49" charset="0"/>
                <a:cs typeface="Courier New" panose="02070309020205020404" pitchFamily="49" charset="0"/>
              </a:rPr>
              <a:t>AbstractSet</a:t>
            </a:r>
            <a:r>
              <a:rPr lang="en-US" b="1" dirty="0"/>
              <a:t> Class </a:t>
            </a:r>
            <a:r>
              <a:rPr lang="en-US" sz="2000" dirty="0"/>
              <a:t>(1 of 2)</a:t>
            </a:r>
          </a:p>
        </p:txBody>
      </p:sp>
      <p:sp>
        <p:nvSpPr>
          <p:cNvPr id="3" name="Content Placeholder 2"/>
          <p:cNvSpPr>
            <a:spLocks noGrp="1"/>
          </p:cNvSpPr>
          <p:nvPr>
            <p:ph idx="1"/>
          </p:nvPr>
        </p:nvSpPr>
        <p:spPr>
          <a:xfrm>
            <a:off x="628650" y="1663253"/>
            <a:ext cx="7886700" cy="317947"/>
          </a:xfrm>
        </p:spPr>
        <p:txBody>
          <a:bodyPr>
            <a:normAutofit/>
          </a:bodyPr>
          <a:lstStyle/>
          <a:p>
            <a:pPr marL="291600" indent="-291600">
              <a:spcBef>
                <a:spcPts val="1000"/>
              </a:spcBef>
            </a:pPr>
            <a:r>
              <a:rPr lang="en-US" dirty="0"/>
              <a:t>Code for AbstractSet</a:t>
            </a:r>
            <a:r>
              <a:rPr lang="en-US" dirty="0" smtClean="0"/>
              <a:t>:</a:t>
            </a:r>
            <a:endParaRPr lang="en-US" dirty="0"/>
          </a:p>
        </p:txBody>
      </p:sp>
      <p:sp>
        <p:nvSpPr>
          <p:cNvPr id="5" name="Content Placeholder 4"/>
          <p:cNvSpPr>
            <a:spLocks noGrp="1"/>
          </p:cNvSpPr>
          <p:nvPr>
            <p:ph sz="quarter" idx="12"/>
          </p:nvPr>
        </p:nvSpPr>
        <p:spPr>
          <a:xfrm>
            <a:off x="779092" y="2106536"/>
            <a:ext cx="7736258" cy="3870519"/>
          </a:xfrm>
        </p:spPr>
        <p:txBody>
          <a:bodyPr>
            <a:normAutofit fontScale="92500" lnSpcReduction="20000"/>
          </a:bodyPr>
          <a:lstStyle/>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File: abstractset.py</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Author: Ken Lambert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a:t>
            </a:r>
            <a:endParaRPr lang="en-US" sz="1300" dirty="0">
              <a:solidFill>
                <a:srgbClr val="006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class</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AbstractSet</a:t>
            </a:r>
            <a:r>
              <a:rPr lang="en-US" b="1" dirty="0">
                <a:latin typeface="Courier New Bold" panose="02070609020205020404" pitchFamily="49" charset="0"/>
                <a:ea typeface="MS Mincho"/>
                <a:cs typeface="Courier New" panose="02070309020205020404" pitchFamily="49" charset="0"/>
              </a:rPr>
              <a:t>(</a:t>
            </a:r>
            <a:r>
              <a:rPr lang="en-US" b="1" dirty="0">
                <a:solidFill>
                  <a:srgbClr val="660066"/>
                </a:solidFill>
                <a:latin typeface="Courier New Bold" panose="02070609020205020404" pitchFamily="49" charset="0"/>
                <a:ea typeface="MS Mincho"/>
                <a:cs typeface="Courier New" panose="02070309020205020404" pitchFamily="49" charset="0"/>
              </a:rPr>
              <a:t>object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"""Generic set method implementations."""</a:t>
            </a:r>
            <a:endParaRPr lang="en-US" sz="1300" dirty="0">
              <a:solidFill>
                <a:srgbClr val="006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0000"/>
                </a:solidFill>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a:t>
            </a:r>
            <a:r>
              <a:rPr lang="en-US" b="1" dirty="0" err="1">
                <a:solidFill>
                  <a:srgbClr val="C00000"/>
                </a:solidFill>
                <a:latin typeface="Courier New Bold" panose="02070609020205020404" pitchFamily="49" charset="0"/>
                <a:ea typeface="MS Mincho"/>
                <a:cs typeface="Courier New" panose="02070309020205020404" pitchFamily="49" charset="0"/>
              </a:rPr>
              <a:t>Accessor</a:t>
            </a:r>
            <a:r>
              <a:rPr lang="en-US" b="1" dirty="0">
                <a:solidFill>
                  <a:srgbClr val="C00000"/>
                </a:solidFill>
                <a:latin typeface="Courier New Bold" panose="02070609020205020404" pitchFamily="49" charset="0"/>
                <a:ea typeface="MS Mincho"/>
                <a:cs typeface="Courier New" panose="02070309020205020404" pitchFamily="49" charset="0"/>
              </a:rPr>
              <a:t> methods</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__or__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the union of self and other."""</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__and__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the intersection of self and other."""</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intersection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type</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if</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intersection.add(item)</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intersection</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96165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a:t>
            </a:r>
            <a:r>
              <a:rPr lang="en-US" b="1" dirty="0">
                <a:latin typeface="Courier New" panose="02070309020205020404" pitchFamily="49" charset="0"/>
                <a:cs typeface="Courier New" panose="02070309020205020404" pitchFamily="49" charset="0"/>
              </a:rPr>
              <a:t>AbstractSet</a:t>
            </a:r>
            <a:r>
              <a:rPr lang="en-US" b="1" dirty="0"/>
              <a:t> Class </a:t>
            </a:r>
            <a:r>
              <a:rPr lang="en-US" sz="2000" dirty="0"/>
              <a:t>(2 of 2)</a:t>
            </a:r>
          </a:p>
        </p:txBody>
      </p:sp>
      <p:sp>
        <p:nvSpPr>
          <p:cNvPr id="3" name="Content Placeholder 2"/>
          <p:cNvSpPr>
            <a:spLocks noGrp="1"/>
          </p:cNvSpPr>
          <p:nvPr>
            <p:ph idx="1"/>
          </p:nvPr>
        </p:nvSpPr>
        <p:spPr>
          <a:xfrm>
            <a:off x="628650" y="1825625"/>
            <a:ext cx="7886700" cy="307975"/>
          </a:xfrm>
        </p:spPr>
        <p:txBody>
          <a:bodyPr>
            <a:normAutofit lnSpcReduction="10000"/>
          </a:bodyPr>
          <a:lstStyle/>
          <a:p>
            <a:pPr marL="291600" indent="-291600">
              <a:lnSpc>
                <a:spcPct val="100000"/>
              </a:lnSpc>
              <a:spcBef>
                <a:spcPts val="1000"/>
              </a:spcBef>
            </a:pPr>
            <a:r>
              <a:rPr lang="en-US" dirty="0"/>
              <a:t>Code for </a:t>
            </a:r>
            <a:r>
              <a:rPr lang="en-US" b="1" dirty="0">
                <a:latin typeface="Courier New" panose="02070309020205020404" pitchFamily="49" charset="0"/>
                <a:cs typeface="Courier New" panose="02070309020205020404" pitchFamily="49" charset="0"/>
              </a:rPr>
              <a:t>AbstractSet</a:t>
            </a:r>
            <a:r>
              <a:rPr lang="en-US" dirty="0"/>
              <a:t> (continued</a:t>
            </a:r>
            <a:r>
              <a:rPr lang="en-US" dirty="0" smtClean="0"/>
              <a:t>):</a:t>
            </a:r>
            <a:endParaRPr lang="en-US" dirty="0"/>
          </a:p>
        </p:txBody>
      </p:sp>
      <p:sp>
        <p:nvSpPr>
          <p:cNvPr id="5" name="Content Placeholder 4"/>
          <p:cNvSpPr>
            <a:spLocks noGrp="1"/>
          </p:cNvSpPr>
          <p:nvPr>
            <p:ph sz="quarter" idx="12"/>
          </p:nvPr>
        </p:nvSpPr>
        <p:spPr>
          <a:xfrm>
            <a:off x="838200" y="2286000"/>
            <a:ext cx="7467600" cy="3581400"/>
          </a:xfrm>
        </p:spPr>
        <p:txBody>
          <a:bodyPr>
            <a:normAutofit fontScale="92500" lnSpcReduction="10000"/>
          </a:bodyPr>
          <a:lstStyle/>
          <a:p>
            <a:pPr marL="171450" lvl="1" indent="0">
              <a:spcBef>
                <a:spcPts val="0"/>
              </a:spcBef>
              <a:buNone/>
            </a:pP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__sub__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the difference of self and other."""</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difference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type</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for</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 not</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difference.add</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return</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difference</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issubset</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True if self is a subset of other</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or False otherwise."""</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for</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 not</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 False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        return True</a:t>
            </a:r>
            <a:endParaRPr lang="en-US" dirty="0">
              <a:solidFill>
                <a:srgbClr val="8A3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0000"/>
                </a:solidFill>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The __</a:t>
            </a:r>
            <a:r>
              <a:rPr lang="en-US" b="1" dirty="0" err="1">
                <a:solidFill>
                  <a:srgbClr val="C00000"/>
                </a:solidFill>
                <a:latin typeface="Courier New Bold" panose="02070609020205020404" pitchFamily="49" charset="0"/>
                <a:ea typeface="MS Mincho"/>
                <a:cs typeface="Courier New" panose="02070309020205020404" pitchFamily="49" charset="0"/>
              </a:rPr>
              <a:t>eq</a:t>
            </a:r>
            <a:r>
              <a:rPr lang="en-US" b="1" dirty="0">
                <a:solidFill>
                  <a:srgbClr val="C00000"/>
                </a:solidFill>
                <a:latin typeface="Courier New Bold" panose="02070609020205020404" pitchFamily="49" charset="0"/>
                <a:ea typeface="MS Mincho"/>
                <a:cs typeface="Courier New" panose="02070309020205020404" pitchFamily="49" charset="0"/>
              </a:rPr>
              <a:t>__ method for sets goes here (exercise)</a:t>
            </a:r>
            <a:endParaRPr lang="en-US" dirty="0">
              <a:solidFill>
                <a:srgbClr val="C00000"/>
              </a:solidFill>
            </a:endParaRP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03961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The </a:t>
            </a:r>
            <a:r>
              <a:rPr lang="en-US" b="1" dirty="0">
                <a:latin typeface="Courier New" panose="02070309020205020404" pitchFamily="49" charset="0"/>
                <a:cs typeface="Courier New" panose="02070309020205020404" pitchFamily="49" charset="0"/>
              </a:rPr>
              <a:t>ArraySet</a:t>
            </a:r>
            <a:r>
              <a:rPr lang="en-US" b="1" dirty="0"/>
              <a:t> Class</a:t>
            </a:r>
          </a:p>
        </p:txBody>
      </p:sp>
      <p:sp>
        <p:nvSpPr>
          <p:cNvPr id="3" name="Content Placeholder 2"/>
          <p:cNvSpPr>
            <a:spLocks noGrp="1"/>
          </p:cNvSpPr>
          <p:nvPr>
            <p:ph idx="1"/>
          </p:nvPr>
        </p:nvSpPr>
        <p:spPr>
          <a:xfrm>
            <a:off x="628650" y="1825625"/>
            <a:ext cx="7886700" cy="307975"/>
          </a:xfrm>
        </p:spPr>
        <p:txBody>
          <a:bodyPr>
            <a:normAutofit/>
          </a:bodyPr>
          <a:lstStyle/>
          <a:p>
            <a:pPr marL="291600" indent="-291600"/>
            <a:r>
              <a:rPr lang="en-US" dirty="0"/>
              <a:t>Code for </a:t>
            </a:r>
            <a:r>
              <a:rPr lang="en-US" b="1" dirty="0">
                <a:latin typeface="Courier New" panose="02070309020205020404" pitchFamily="49" charset="0"/>
                <a:cs typeface="Courier New" panose="02070309020205020404" pitchFamily="49" charset="0"/>
              </a:rPr>
              <a:t>ArraySet</a:t>
            </a:r>
            <a:r>
              <a:rPr lang="en-US" dirty="0" smtClean="0"/>
              <a:t>:</a:t>
            </a:r>
            <a:endParaRPr lang="en-US" dirty="0"/>
          </a:p>
        </p:txBody>
      </p:sp>
      <p:sp>
        <p:nvSpPr>
          <p:cNvPr id="5" name="Content Placeholder 4"/>
          <p:cNvSpPr>
            <a:spLocks noGrp="1"/>
          </p:cNvSpPr>
          <p:nvPr>
            <p:ph sz="quarter" idx="12"/>
          </p:nvPr>
        </p:nvSpPr>
        <p:spPr>
          <a:xfrm>
            <a:off x="679926" y="2243269"/>
            <a:ext cx="7583858" cy="3827093"/>
          </a:xfrm>
        </p:spPr>
        <p:txBody>
          <a:bodyPr>
            <a:normAutofit fontScale="92500" lnSpcReduction="10000"/>
          </a:bodyPr>
          <a:lstStyle/>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smtClean="0">
                <a:solidFill>
                  <a:srgbClr val="006800"/>
                </a:solidFill>
                <a:latin typeface="Courier New Bold" panose="02070609020205020404" pitchFamily="49" charset="0"/>
                <a:ea typeface="MS Mincho"/>
                <a:cs typeface="Courier New" panose="02070309020205020404" pitchFamily="49" charset="0"/>
              </a:rPr>
              <a:t>File: arrayset.py</a:t>
            </a:r>
            <a:endParaRPr lang="en-US" sz="1300" dirty="0" smtClean="0">
              <a:solidFill>
                <a:srgbClr val="006800"/>
              </a:solidFill>
              <a:latin typeface="Bank Gothic Bold"/>
              <a:ea typeface="MS Mincho"/>
              <a:cs typeface="Bank Gothic Bold"/>
            </a:endParaRPr>
          </a:p>
          <a:p>
            <a:pPr marL="171450" lvl="1" indent="0">
              <a:spcBef>
                <a:spcPts val="0"/>
              </a:spcBef>
              <a:buNone/>
            </a:pPr>
            <a:r>
              <a:rPr lang="en-US" b="1" dirty="0" smtClean="0">
                <a:solidFill>
                  <a:srgbClr val="006800"/>
                </a:solidFill>
                <a:latin typeface="Courier New Bold" panose="02070609020205020404" pitchFamily="49" charset="0"/>
                <a:ea typeface="MS Mincho"/>
                <a:cs typeface="Courier New" panose="02070309020205020404" pitchFamily="49" charset="0"/>
              </a:rPr>
              <a:t>Author: Ken Lambert</a:t>
            </a:r>
            <a:endParaRPr lang="en-US" sz="1300" dirty="0" smtClean="0">
              <a:solidFill>
                <a:srgbClr val="006800"/>
              </a:solidFill>
              <a:latin typeface="Bank Gothic Bold"/>
              <a:ea typeface="MS Mincho"/>
              <a:cs typeface="Bank Gothic Bold"/>
            </a:endParaRPr>
          </a:p>
          <a:p>
            <a:pPr marL="171450" lvl="1" indent="0">
              <a:spcBef>
                <a:spcPts val="0"/>
              </a:spcBef>
              <a:buNone/>
            </a:pPr>
            <a:r>
              <a:rPr lang="en-US" b="1" dirty="0" smtClean="0">
                <a:solidFill>
                  <a:srgbClr val="006800"/>
                </a:solidFill>
                <a:latin typeface="Courier New Bold" panose="02070609020205020404" pitchFamily="49" charset="0"/>
                <a:ea typeface="MS Mincho"/>
                <a:cs typeface="Courier New" panose="02070309020205020404" pitchFamily="49" charset="0"/>
              </a:rPr>
              <a:t>"""</a:t>
            </a:r>
            <a:endParaRPr lang="en-US" sz="1300" dirty="0" smtClean="0">
              <a:solidFill>
                <a:srgbClr val="006800"/>
              </a:solidFill>
              <a:latin typeface="Bank Gothic Bold"/>
              <a:ea typeface="MS Mincho"/>
              <a:cs typeface="Bank Gothic Bold"/>
            </a:endParaRPr>
          </a:p>
          <a:p>
            <a:pPr marL="171450" lvl="1" indent="0">
              <a:spcBef>
                <a:spcPts val="0"/>
              </a:spcBef>
              <a:buNone/>
            </a:pPr>
            <a:r>
              <a:rPr lang="en-US" dirty="0">
                <a:solidFill>
                  <a:srgbClr val="8A3800"/>
                </a:solidFill>
                <a:latin typeface="Bank Gothic Bold"/>
                <a:ea typeface="MS Mincho"/>
                <a:cs typeface="Bank Gothic Bold"/>
              </a:rPr>
              <a:t> </a:t>
            </a: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solidFill>
                  <a:srgbClr val="8A3800"/>
                </a:solidFill>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arraybag</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ArrayBag</a:t>
            </a:r>
            <a:endParaRPr lang="en-US" sz="1300" dirty="0">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abstractset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AbstractSet</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class</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ArraySet</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AbstractSet</a:t>
            </a: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ArrayBag</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"""An array-based implementation of a set."""</a:t>
            </a:r>
            <a:endParaRPr lang="en-US" sz="1300" dirty="0">
              <a:solidFill>
                <a:srgbClr val="006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err="1">
                <a:solidFill>
                  <a:srgbClr val="0000FF"/>
                </a:solidFill>
                <a:latin typeface="Courier New Bold" panose="02070609020205020404" pitchFamily="49" charset="0"/>
                <a:ea typeface="MS Mincho"/>
                <a:cs typeface="Courier New" panose="02070309020205020404" pitchFamily="49" charset="0"/>
              </a:rPr>
              <a:t>init</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sourceCollection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ArrayBag</a:t>
            </a:r>
            <a:r>
              <a:rPr lang="en-US" b="1" dirty="0">
                <a:latin typeface="Courier New Bold" panose="02070609020205020404" pitchFamily="49" charset="0"/>
                <a:ea typeface="MS Mincho"/>
                <a:cs typeface="Courier New" panose="02070309020205020404" pitchFamily="49" charset="0"/>
              </a:rPr>
              <a:t>.__</a:t>
            </a:r>
            <a:r>
              <a:rPr lang="en-US" b="1" dirty="0" err="1">
                <a:latin typeface="Courier New Bold" panose="02070609020205020404" pitchFamily="49" charset="0"/>
                <a:ea typeface="MS Mincho"/>
                <a:cs typeface="Courier New" panose="02070309020205020404" pitchFamily="49" charset="0"/>
              </a:rPr>
              <a:t>init</a:t>
            </a:r>
            <a:r>
              <a:rPr lang="en-US" b="1" dirty="0">
                <a:latin typeface="Courier New Bold" panose="02070609020205020404" pitchFamily="49" charset="0"/>
                <a:ea typeface="MS Mincho"/>
                <a:cs typeface="Courier New" panose="02070309020205020404" pitchFamily="49" charset="0"/>
              </a:rPr>
              <a:t>__(self,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sourceCollection</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add</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"""Adds item to the set if it is not in the set."""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 not</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ArrayBag.add(self,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68190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Using Dictionaries</a:t>
            </a:r>
          </a:p>
        </p:txBody>
      </p:sp>
      <p:sp>
        <p:nvSpPr>
          <p:cNvPr id="3" name="Content Placeholder 2"/>
          <p:cNvSpPr>
            <a:spLocks noGrp="1"/>
          </p:cNvSpPr>
          <p:nvPr>
            <p:ph idx="1"/>
          </p:nvPr>
        </p:nvSpPr>
        <p:spPr>
          <a:xfrm>
            <a:off x="628650" y="1825625"/>
            <a:ext cx="7886700" cy="4194175"/>
          </a:xfrm>
        </p:spPr>
        <p:txBody>
          <a:bodyPr>
            <a:normAutofit lnSpcReduction="10000"/>
          </a:bodyPr>
          <a:lstStyle/>
          <a:p>
            <a:pPr marL="320040" indent="-320040">
              <a:spcBef>
                <a:spcPts val="1000"/>
              </a:spcBef>
            </a:pPr>
            <a:r>
              <a:rPr lang="en-US" b="1" dirty="0">
                <a:latin typeface="Courier New" panose="02070309020205020404" pitchFamily="49" charset="0"/>
                <a:cs typeface="Courier New" panose="02070309020205020404" pitchFamily="49" charset="0"/>
              </a:rPr>
              <a:t>dict</a:t>
            </a:r>
            <a:r>
              <a:rPr lang="en-US" dirty="0"/>
              <a:t> type</a:t>
            </a:r>
          </a:p>
          <a:p>
            <a:pPr lvl="1">
              <a:spcBef>
                <a:spcPts val="1000"/>
              </a:spcBef>
            </a:pPr>
            <a:r>
              <a:rPr lang="en-US" dirty="0"/>
              <a:t>Values are inserted or replaced at given keys using the subscript operator </a:t>
            </a:r>
            <a:r>
              <a:rPr lang="en-US" sz="2100" b="1" dirty="0">
                <a:latin typeface="Courier New" panose="02070309020205020404" pitchFamily="49" charset="0"/>
                <a:cs typeface="Courier New" panose="02070309020205020404" pitchFamily="49" charset="0"/>
              </a:rPr>
              <a:t>[ ]</a:t>
            </a:r>
          </a:p>
          <a:p>
            <a:pPr marL="320040" indent="-320040">
              <a:spcBef>
                <a:spcPts val="1000"/>
              </a:spcBef>
            </a:pPr>
            <a:r>
              <a:rPr lang="en-US" b="1" dirty="0">
                <a:latin typeface="Courier New" panose="02070309020205020404" pitchFamily="49" charset="0"/>
                <a:cs typeface="Courier New" panose="02070309020205020404" pitchFamily="49" charset="0"/>
              </a:rPr>
              <a:t>pop </a:t>
            </a:r>
            <a:r>
              <a:rPr lang="en-US" dirty="0"/>
              <a:t>method </a:t>
            </a:r>
          </a:p>
          <a:p>
            <a:pPr lvl="1">
              <a:spcBef>
                <a:spcPts val="1000"/>
              </a:spcBef>
            </a:pPr>
            <a:r>
              <a:rPr lang="en-US" dirty="0"/>
              <a:t>Removes a value at a given key</a:t>
            </a:r>
          </a:p>
          <a:p>
            <a:pPr marL="320040" indent="-320040">
              <a:spcBef>
                <a:spcPts val="1000"/>
              </a:spcBef>
            </a:pPr>
            <a:r>
              <a:rPr lang="en-US" b="1" dirty="0">
                <a:latin typeface="Courier New" panose="02070309020205020404" pitchFamily="49" charset="0"/>
                <a:cs typeface="Courier New" panose="02070309020205020404" pitchFamily="49" charset="0"/>
              </a:rPr>
              <a:t>keys</a:t>
            </a:r>
            <a:r>
              <a:rPr lang="en-US" dirty="0"/>
              <a:t> and </a:t>
            </a:r>
            <a:r>
              <a:rPr lang="en-US" b="1" dirty="0">
                <a:latin typeface="Courier New" panose="02070309020205020404" pitchFamily="49" charset="0"/>
                <a:cs typeface="Courier New" panose="02070309020205020404" pitchFamily="49" charset="0"/>
              </a:rPr>
              <a:t>values</a:t>
            </a:r>
            <a:r>
              <a:rPr lang="en-US" dirty="0"/>
              <a:t> methods</a:t>
            </a:r>
          </a:p>
          <a:p>
            <a:pPr lvl="1">
              <a:spcBef>
                <a:spcPts val="1000"/>
              </a:spcBef>
            </a:pPr>
            <a:r>
              <a:rPr lang="en-US" dirty="0"/>
              <a:t>Return iterators on a dictionary’s set of keys and collection of values</a:t>
            </a:r>
          </a:p>
          <a:p>
            <a:pPr marL="320040" indent="-320040">
              <a:spcBef>
                <a:spcPts val="1000"/>
              </a:spcBef>
            </a:pPr>
            <a:r>
              <a:rPr lang="en-US" b="1" dirty="0">
                <a:latin typeface="Courier New" panose="02070309020205020404" pitchFamily="49" charset="0"/>
                <a:cs typeface="Courier New" panose="02070309020205020404" pitchFamily="49" charset="0"/>
              </a:rPr>
              <a:t>_iter_ </a:t>
            </a:r>
            <a:r>
              <a:rPr lang="en-US" dirty="0"/>
              <a:t>method</a:t>
            </a:r>
          </a:p>
          <a:p>
            <a:pPr lvl="1">
              <a:spcBef>
                <a:spcPts val="1000"/>
              </a:spcBef>
            </a:pPr>
            <a:r>
              <a:rPr lang="en-US" dirty="0"/>
              <a:t>Supports a </a:t>
            </a:r>
            <a:r>
              <a:rPr lang="en-US" b="1" dirty="0">
                <a:latin typeface="Courier New" panose="02070309020205020404" pitchFamily="49" charset="0"/>
                <a:cs typeface="Courier New" panose="02070309020205020404" pitchFamily="49" charset="0"/>
              </a:rPr>
              <a:t>for</a:t>
            </a:r>
            <a:r>
              <a:rPr lang="en-US" dirty="0"/>
              <a:t> loop over a dictionary’s keys</a:t>
            </a:r>
          </a:p>
          <a:p>
            <a:pPr marL="320040" indent="-320040">
              <a:spcBef>
                <a:spcPts val="1000"/>
              </a:spcBef>
            </a:pPr>
            <a:r>
              <a:rPr lang="en-US" b="1" dirty="0">
                <a:latin typeface="Courier New" panose="02070309020205020404" pitchFamily="49" charset="0"/>
                <a:cs typeface="Courier New" panose="02070309020205020404" pitchFamily="49" charset="0"/>
              </a:rPr>
              <a:t>get</a:t>
            </a:r>
            <a:r>
              <a:rPr lang="en-US" dirty="0"/>
              <a:t> method</a:t>
            </a:r>
          </a:p>
          <a:p>
            <a:pPr lvl="1">
              <a:spcBef>
                <a:spcPts val="1000"/>
              </a:spcBef>
            </a:pPr>
            <a:r>
              <a:rPr lang="en-US" dirty="0"/>
              <a:t>Allows you to access a value at a key or recovery by returning a default value if the key is not present</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4972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3"/>
          </a:xfrm>
        </p:spPr>
        <p:txBody>
          <a:bodyPr/>
          <a:lstStyle/>
          <a:p>
            <a:r>
              <a:rPr lang="en-US" b="1" dirty="0"/>
              <a:t>Array-Based and Linked Implementations of Dictionaries </a:t>
            </a:r>
            <a:r>
              <a:rPr lang="en-US" sz="2000" dirty="0" smtClean="0"/>
              <a:t>(</a:t>
            </a:r>
            <a:r>
              <a:rPr lang="en-US" sz="2000" dirty="0"/>
              <a:t>1 of 4)</a:t>
            </a:r>
          </a:p>
        </p:txBody>
      </p:sp>
      <p:sp>
        <p:nvSpPr>
          <p:cNvPr id="3" name="Content Placeholder 2"/>
          <p:cNvSpPr>
            <a:spLocks noGrp="1"/>
          </p:cNvSpPr>
          <p:nvPr>
            <p:ph idx="1"/>
          </p:nvPr>
        </p:nvSpPr>
        <p:spPr>
          <a:xfrm>
            <a:off x="628650" y="1825625"/>
            <a:ext cx="7886700" cy="3051175"/>
          </a:xfrm>
        </p:spPr>
        <p:txBody>
          <a:bodyPr/>
          <a:lstStyle/>
          <a:p>
            <a:pPr marL="320040" indent="-320040">
              <a:spcBef>
                <a:spcPts val="1000"/>
              </a:spcBef>
            </a:pPr>
            <a:r>
              <a:rPr lang="en-US" dirty="0"/>
              <a:t>Design strategy</a:t>
            </a:r>
          </a:p>
          <a:p>
            <a:pPr lvl="1">
              <a:spcBef>
                <a:spcPts val="1000"/>
              </a:spcBef>
            </a:pPr>
            <a:r>
              <a:rPr lang="en-US" dirty="0"/>
              <a:t>Place the new classes in the collections framework so that they get some data and methods for free by means of inheritance from ancestor classes</a:t>
            </a:r>
          </a:p>
          <a:p>
            <a:pPr lvl="1">
              <a:spcBef>
                <a:spcPts val="1000"/>
              </a:spcBef>
            </a:pPr>
            <a:r>
              <a:rPr lang="en-US" dirty="0"/>
              <a:t>If other methods in the new interface have the same implementation in all classes, place them in a new abstract class</a:t>
            </a:r>
          </a:p>
          <a:p>
            <a:pPr marL="320040" indent="-320040">
              <a:spcBef>
                <a:spcPts val="1000"/>
              </a:spcBef>
            </a:pPr>
            <a:r>
              <a:rPr lang="en-US" dirty="0"/>
              <a:t>To achieve design goals,</a:t>
            </a:r>
          </a:p>
          <a:p>
            <a:pPr lvl="1">
              <a:spcBef>
                <a:spcPts val="1000"/>
              </a:spcBef>
            </a:pPr>
            <a:r>
              <a:rPr lang="en-US" dirty="0"/>
              <a:t>Add an </a:t>
            </a:r>
            <a:r>
              <a:rPr lang="en-US" b="1" dirty="0">
                <a:latin typeface="Courier New" panose="02070309020205020404" pitchFamily="49" charset="0"/>
                <a:cs typeface="Courier New" panose="02070309020205020404" pitchFamily="49" charset="0"/>
              </a:rPr>
              <a:t>AbstractDict</a:t>
            </a:r>
            <a:r>
              <a:rPr lang="en-US" dirty="0"/>
              <a:t> class to the framework as a subclass of </a:t>
            </a:r>
            <a:r>
              <a:rPr lang="en-US" b="1" dirty="0">
                <a:latin typeface="Courier New" panose="02070309020205020404" pitchFamily="49" charset="0"/>
                <a:cs typeface="Courier New" panose="02070309020205020404" pitchFamily="49" charset="0"/>
              </a:rPr>
              <a:t>AbstractCollection</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19439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5"/>
          <p:cNvSpPr>
            <a:spLocks noGrp="1"/>
          </p:cNvSpPr>
          <p:nvPr>
            <p:ph type="title"/>
          </p:nvPr>
        </p:nvSpPr>
        <p:spPr>
          <a:xfrm>
            <a:off x="628650" y="365127"/>
            <a:ext cx="7886700" cy="473074"/>
          </a:xfrm>
        </p:spPr>
        <p:txBody>
          <a:bodyPr/>
          <a:lstStyle/>
          <a:p>
            <a:r>
              <a:rPr lang="en-US" b="1" dirty="0"/>
              <a:t>Learning Objectives </a:t>
            </a:r>
            <a:r>
              <a:rPr lang="en-US" sz="2000" dirty="0"/>
              <a:t>(1 of 2)</a:t>
            </a:r>
          </a:p>
        </p:txBody>
      </p:sp>
      <p:sp>
        <p:nvSpPr>
          <p:cNvPr id="9219" name="Content Placeholder 6"/>
          <p:cNvSpPr>
            <a:spLocks noGrp="1"/>
          </p:cNvSpPr>
          <p:nvPr>
            <p:ph idx="1"/>
          </p:nvPr>
        </p:nvSpPr>
        <p:spPr>
          <a:xfrm>
            <a:off x="628650" y="1825625"/>
            <a:ext cx="7886700" cy="2670175"/>
          </a:xfrm>
        </p:spPr>
        <p:txBody>
          <a:bodyPr>
            <a:normAutofit/>
          </a:bodyPr>
          <a:lstStyle/>
          <a:p>
            <a:pPr marL="291600" lvl="0" indent="-291600">
              <a:spcBef>
                <a:spcPts val="1000"/>
              </a:spcBef>
            </a:pPr>
            <a:r>
              <a:rPr lang="en-US" dirty="0"/>
              <a:t>Describe the features of a set and the operations on it</a:t>
            </a:r>
          </a:p>
          <a:p>
            <a:pPr marL="291600" lvl="0" indent="-291600">
              <a:spcBef>
                <a:spcPts val="1000"/>
              </a:spcBef>
            </a:pPr>
            <a:r>
              <a:rPr lang="en-US" dirty="0"/>
              <a:t>Choose a set implementation based on its performance characteristics</a:t>
            </a:r>
          </a:p>
          <a:p>
            <a:pPr marL="291600" lvl="0" indent="-291600">
              <a:spcBef>
                <a:spcPts val="1000"/>
              </a:spcBef>
            </a:pPr>
            <a:r>
              <a:rPr lang="en-US" dirty="0"/>
              <a:t>Recognize applications where it is appropriate to use a set</a:t>
            </a:r>
          </a:p>
          <a:p>
            <a:pPr marL="291600" lvl="0" indent="-291600">
              <a:spcBef>
                <a:spcPts val="1000"/>
              </a:spcBef>
            </a:pPr>
            <a:r>
              <a:rPr lang="en-US" dirty="0"/>
              <a:t>Describe the features of a dictionary and the operations on it</a:t>
            </a:r>
          </a:p>
          <a:p>
            <a:pPr marL="291600" lvl="0" indent="-291600">
              <a:spcBef>
                <a:spcPts val="1000"/>
              </a:spcBef>
            </a:pPr>
            <a:r>
              <a:rPr lang="en-US" dirty="0"/>
              <a:t>Choose a dictionary implementation based on its performance characteristics</a:t>
            </a:r>
          </a:p>
        </p:txBody>
      </p:sp>
      <p:sp>
        <p:nvSpPr>
          <p:cNvPr id="9220" name="Footer Placeholder 7"/>
          <p:cNvSpPr>
            <a:spLocks noGrp="1"/>
          </p:cNvSpPr>
          <p:nvPr>
            <p:ph type="ftr" sz="quarter" idx="11"/>
          </p:nvPr>
        </p:nvSpPr>
        <p:spPr>
          <a:xfrm>
            <a:off x="628650" y="6156519"/>
            <a:ext cx="7886700" cy="396681"/>
          </a:xfrm>
        </p:spPr>
        <p:txBody>
          <a:bodyPr/>
          <a:lstStyle/>
          <a:p>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77873"/>
          </a:xfrm>
        </p:spPr>
        <p:txBody>
          <a:bodyPr/>
          <a:lstStyle/>
          <a:p>
            <a:r>
              <a:rPr lang="en-US" b="1" dirty="0"/>
              <a:t>Array-Based and Linked Implementations of Dictionaries </a:t>
            </a:r>
            <a:r>
              <a:rPr lang="en-US" sz="2000" dirty="0" smtClean="0"/>
              <a:t>(</a:t>
            </a:r>
            <a:r>
              <a:rPr lang="en-US" sz="2000" dirty="0"/>
              <a:t>2 of 4)</a:t>
            </a:r>
          </a:p>
        </p:txBody>
      </p:sp>
      <p:sp>
        <p:nvSpPr>
          <p:cNvPr id="3" name="Content Placeholder 2"/>
          <p:cNvSpPr>
            <a:spLocks noGrp="1"/>
          </p:cNvSpPr>
          <p:nvPr>
            <p:ph idx="1"/>
          </p:nvPr>
        </p:nvSpPr>
        <p:spPr>
          <a:xfrm>
            <a:off x="628650" y="1825625"/>
            <a:ext cx="7886700" cy="302663"/>
          </a:xfrm>
        </p:spPr>
        <p:txBody>
          <a:bodyPr/>
          <a:lstStyle/>
          <a:p>
            <a:pPr marL="0" indent="0">
              <a:spcBef>
                <a:spcPts val="1000"/>
              </a:spcBef>
              <a:buNone/>
            </a:pPr>
            <a:r>
              <a:rPr lang="en-IN" b="1" dirty="0"/>
              <a:t>Figure </a:t>
            </a:r>
            <a:r>
              <a:rPr lang="en-IN" b="1" dirty="0" smtClean="0"/>
              <a:t>11-2: </a:t>
            </a:r>
            <a:r>
              <a:rPr lang="en-IN" dirty="0"/>
              <a:t>Array-based and linked dictionary implementations</a:t>
            </a:r>
            <a:endParaRPr lang="en-US" b="1" dirty="0">
              <a:latin typeface="Courier New" panose="02070309020205020404" pitchFamily="49" charset="0"/>
              <a:cs typeface="Courier New" panose="02070309020205020404" pitchFamily="49" charset="0"/>
            </a:endParaRPr>
          </a:p>
        </p:txBody>
      </p:sp>
      <p:pic>
        <p:nvPicPr>
          <p:cNvPr id="6" name="Content Placeholder 5" descr="Figure shows array based and linked dictionary implementation. Figure shows classes labeled in boxes with pointing arrows from bottom to top. Linked Dict and Array Dict point to Dict Interface with a dashed arrow. Linked Dict and Array Dict point to Abstract Dict. Abstract Dict points to Abstract Collection at the top of the hierarchy."/>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304661" y="2244667"/>
            <a:ext cx="3818268" cy="3795473"/>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46480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3"/>
          </a:xfrm>
        </p:spPr>
        <p:txBody>
          <a:bodyPr/>
          <a:lstStyle/>
          <a:p>
            <a:r>
              <a:rPr lang="en-US" b="1" dirty="0"/>
              <a:t>Array-Based and Linked Implementations of Dictionaries </a:t>
            </a:r>
            <a:r>
              <a:rPr lang="en-US" sz="2000" dirty="0" smtClean="0"/>
              <a:t>(</a:t>
            </a:r>
            <a:r>
              <a:rPr lang="en-US" sz="2000" dirty="0"/>
              <a:t>3 of 4)</a:t>
            </a:r>
          </a:p>
        </p:txBody>
      </p:sp>
      <p:sp>
        <p:nvSpPr>
          <p:cNvPr id="3" name="Content Placeholder 2"/>
          <p:cNvSpPr>
            <a:spLocks noGrp="1"/>
          </p:cNvSpPr>
          <p:nvPr>
            <p:ph idx="1"/>
          </p:nvPr>
        </p:nvSpPr>
        <p:spPr>
          <a:xfrm>
            <a:off x="628650" y="1825625"/>
            <a:ext cx="7886700" cy="307975"/>
          </a:xfrm>
        </p:spPr>
        <p:txBody>
          <a:bodyPr/>
          <a:lstStyle/>
          <a:p>
            <a:pPr marL="0" indent="0">
              <a:spcBef>
                <a:spcPts val="1000"/>
              </a:spcBef>
              <a:buNone/>
            </a:pPr>
            <a:r>
              <a:rPr lang="en-IN" b="1" dirty="0"/>
              <a:t>Figure </a:t>
            </a:r>
            <a:r>
              <a:rPr lang="en-IN" b="1" dirty="0" smtClean="0"/>
              <a:t>11-3: </a:t>
            </a:r>
            <a:r>
              <a:rPr lang="en-IN" dirty="0"/>
              <a:t>An entry for a dictionary</a:t>
            </a:r>
            <a:endParaRPr lang="en-US" b="1" dirty="0">
              <a:latin typeface="Courier New" panose="02070309020205020404" pitchFamily="49" charset="0"/>
              <a:cs typeface="Courier New" panose="02070309020205020404" pitchFamily="49" charset="0"/>
            </a:endParaRPr>
          </a:p>
        </p:txBody>
      </p:sp>
      <p:pic>
        <p:nvPicPr>
          <p:cNvPr id="6" name="Content Placeholder 5" descr="Figure show an entry for a dictionary. Two boxes titled key and value containing the words open quotes, age, close quotes and 39."/>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667000" y="2819400"/>
            <a:ext cx="3476625" cy="2419350"/>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56638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3"/>
          </a:xfrm>
        </p:spPr>
        <p:txBody>
          <a:bodyPr/>
          <a:lstStyle/>
          <a:p>
            <a:r>
              <a:rPr lang="en-US" b="1" dirty="0"/>
              <a:t>Array-Based and Linked Implementations of Dictionaries </a:t>
            </a:r>
            <a:r>
              <a:rPr lang="en-US" sz="2000" dirty="0" smtClean="0"/>
              <a:t>(</a:t>
            </a:r>
            <a:r>
              <a:rPr lang="en-US" sz="2000" dirty="0"/>
              <a:t>4 of 4)</a:t>
            </a:r>
          </a:p>
        </p:txBody>
      </p:sp>
      <p:sp>
        <p:nvSpPr>
          <p:cNvPr id="3" name="Content Placeholder 2"/>
          <p:cNvSpPr>
            <a:spLocks noGrp="1"/>
          </p:cNvSpPr>
          <p:nvPr>
            <p:ph idx="1"/>
          </p:nvPr>
        </p:nvSpPr>
        <p:spPr>
          <a:xfrm>
            <a:off x="628650" y="1517975"/>
            <a:ext cx="7886700" cy="307975"/>
          </a:xfrm>
        </p:spPr>
        <p:txBody>
          <a:bodyPr>
            <a:normAutofit/>
          </a:bodyPr>
          <a:lstStyle/>
          <a:p>
            <a:pPr marL="291600" indent="-291600">
              <a:spcBef>
                <a:spcPts val="1000"/>
              </a:spcBef>
            </a:pPr>
            <a:r>
              <a:rPr lang="en-US" dirty="0"/>
              <a:t>Code</a:t>
            </a:r>
            <a:r>
              <a:rPr lang="en-US" dirty="0" smtClean="0"/>
              <a:t>:</a:t>
            </a:r>
            <a:endParaRPr lang="en-US" sz="1400" b="1"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quarter" idx="12"/>
          </p:nvPr>
        </p:nvSpPr>
        <p:spPr>
          <a:xfrm>
            <a:off x="773931" y="1954136"/>
            <a:ext cx="6838950" cy="4022919"/>
          </a:xfrm>
        </p:spPr>
        <p:txBody>
          <a:bodyPr>
            <a:normAutofit lnSpcReduction="10000"/>
          </a:bodyPr>
          <a:lstStyle/>
          <a:p>
            <a:pPr marL="171450" lvl="1" indent="0">
              <a:spcBef>
                <a:spcPts val="0"/>
              </a:spcBef>
              <a:buNone/>
            </a:pPr>
            <a:r>
              <a:rPr lang="en-US" sz="1400" b="1" dirty="0">
                <a:solidFill>
                  <a:srgbClr val="8A3800"/>
                </a:solidFill>
                <a:latin typeface="Courier New Bold" panose="02070609020205020404" pitchFamily="49" charset="0"/>
                <a:ea typeface="MS Mincho"/>
                <a:cs typeface="Courier New" panose="02070309020205020404" pitchFamily="49" charset="0"/>
              </a:rPr>
              <a:t>class</a:t>
            </a:r>
            <a:r>
              <a:rPr lang="en-US" sz="1400" dirty="0">
                <a:latin typeface="Times" panose="02020603050405020304" pitchFamily="18" charset="0"/>
                <a:ea typeface="MS Mincho"/>
                <a:cs typeface="Bank Gothic Bold"/>
              </a:rPr>
              <a:t> </a:t>
            </a:r>
            <a:r>
              <a:rPr lang="en-US" sz="1400" b="1" dirty="0">
                <a:solidFill>
                  <a:srgbClr val="0000FF"/>
                </a:solidFill>
                <a:latin typeface="Courier New Bold" panose="02070609020205020404" pitchFamily="49" charset="0"/>
                <a:ea typeface="MS Mincho"/>
                <a:cs typeface="Courier New" panose="02070309020205020404" pitchFamily="49" charset="0"/>
              </a:rPr>
              <a:t>Entry</a:t>
            </a:r>
            <a:r>
              <a:rPr lang="en-US" sz="1400" b="1" dirty="0">
                <a:latin typeface="Courier New Bold" panose="02070609020205020404" pitchFamily="49" charset="0"/>
                <a:ea typeface="MS Mincho"/>
                <a:cs typeface="Courier New" panose="02070309020205020404" pitchFamily="49" charset="0"/>
              </a:rPr>
              <a:t>(</a:t>
            </a:r>
            <a:r>
              <a:rPr lang="en-US" sz="1400" b="1" dirty="0">
                <a:solidFill>
                  <a:srgbClr val="660066"/>
                </a:solidFill>
                <a:latin typeface="Courier New Bold" panose="02070609020205020404" pitchFamily="49" charset="0"/>
                <a:ea typeface="MS Mincho"/>
                <a:cs typeface="Courier New" panose="02070309020205020404" pitchFamily="49" charset="0"/>
              </a:rPr>
              <a:t>object</a:t>
            </a:r>
            <a:r>
              <a:rPr lang="en-US" sz="1400" b="1" dirty="0">
                <a:latin typeface="Courier New Bold" panose="02070609020205020404" pitchFamily="49" charset="0"/>
                <a:ea typeface="MS Mincho"/>
                <a:cs typeface="Courier New" panose="02070309020205020404" pitchFamily="49" charset="0"/>
              </a:rPr>
              <a:t>):</a:t>
            </a:r>
            <a:endParaRPr lang="en-US" sz="1400" dirty="0">
              <a:latin typeface="Bank Gothic Bold"/>
              <a:ea typeface="MS Mincho"/>
              <a:cs typeface="Bank Gothic Bold"/>
            </a:endParaRPr>
          </a:p>
          <a:p>
            <a:pPr marL="171450" lvl="1" indent="0">
              <a:spcBef>
                <a:spcPts val="0"/>
              </a:spcBef>
              <a:buNone/>
            </a:pPr>
            <a:r>
              <a:rPr lang="en-US" sz="1400" b="1" dirty="0">
                <a:solidFill>
                  <a:srgbClr val="008000"/>
                </a:solidFill>
                <a:latin typeface="Courier New Bold" panose="02070609020205020404" pitchFamily="49" charset="0"/>
                <a:ea typeface="MS Mincho"/>
                <a:cs typeface="Courier New" panose="02070309020205020404" pitchFamily="49" charset="0"/>
              </a:rPr>
              <a:t>    </a:t>
            </a:r>
            <a:r>
              <a:rPr lang="en-US" sz="1400" b="1" dirty="0">
                <a:solidFill>
                  <a:srgbClr val="006800"/>
                </a:solidFill>
                <a:latin typeface="Courier New Bold" panose="02070609020205020404" pitchFamily="49" charset="0"/>
                <a:ea typeface="MS Mincho"/>
                <a:cs typeface="Courier New" panose="02070309020205020404" pitchFamily="49" charset="0"/>
              </a:rPr>
              <a:t>"""Represents a dictionary entry.</a:t>
            </a:r>
            <a:endParaRPr lang="en-US" sz="1400" dirty="0">
              <a:solidFill>
                <a:srgbClr val="006800"/>
              </a:solidFill>
              <a:latin typeface="Bank Gothic Bold"/>
              <a:ea typeface="MS Mincho"/>
              <a:cs typeface="Bank Gothic Bold"/>
            </a:endParaRPr>
          </a:p>
          <a:p>
            <a:pPr marL="342900" lvl="1" indent="0">
              <a:spcBef>
                <a:spcPts val="0"/>
              </a:spcBef>
              <a:buNone/>
            </a:pPr>
            <a:r>
              <a:rPr lang="en-US" sz="1400" b="1" dirty="0">
                <a:solidFill>
                  <a:srgbClr val="006800"/>
                </a:solidFill>
                <a:latin typeface="Courier New Bold" panose="02070609020205020404" pitchFamily="49" charset="0"/>
                <a:ea typeface="MS Mincho"/>
                <a:cs typeface="Courier New" panose="02070309020205020404" pitchFamily="49" charset="0"/>
              </a:rPr>
              <a:t>Supports comparisons by key."""</a:t>
            </a:r>
            <a:endParaRPr lang="en-US" sz="1400" dirty="0">
              <a:solidFill>
                <a:srgbClr val="006800"/>
              </a:solidFill>
              <a:latin typeface="Bank Gothic Bold"/>
              <a:ea typeface="MS Mincho"/>
              <a:cs typeface="Bank Gothic Bold"/>
            </a:endParaRPr>
          </a:p>
          <a:p>
            <a:pPr marL="342900" lvl="1" indent="0">
              <a:spcBef>
                <a:spcPts val="0"/>
              </a:spcBef>
              <a:buNone/>
            </a:pPr>
            <a:r>
              <a:rPr lang="en-US" sz="1400" dirty="0">
                <a:latin typeface="Bank Gothic Bold"/>
                <a:ea typeface="MS Mincho"/>
                <a:cs typeface="Bank Gothic Bold"/>
              </a:rPr>
              <a:t> </a:t>
            </a:r>
          </a:p>
          <a:p>
            <a:pPr marL="171450" lvl="1" indent="0">
              <a:spcBef>
                <a:spcPts val="0"/>
              </a:spcBef>
              <a:buNone/>
            </a:pPr>
            <a:r>
              <a:rPr lang="en-US" sz="1400" b="1" dirty="0">
                <a:solidFill>
                  <a:srgbClr val="FF6600"/>
                </a:solidFill>
                <a:latin typeface="Courier New Bold" panose="02070609020205020404" pitchFamily="49" charset="0"/>
                <a:ea typeface="MS Mincho"/>
                <a:cs typeface="Courier New" panose="02070309020205020404" pitchFamily="49" charset="0"/>
              </a:rPr>
              <a:t>    </a:t>
            </a:r>
            <a:r>
              <a:rPr lang="en-US" sz="1400" b="1" dirty="0" err="1">
                <a:solidFill>
                  <a:srgbClr val="8A3800"/>
                </a:solidFill>
                <a:latin typeface="Courier New Bold" panose="02070609020205020404" pitchFamily="49" charset="0"/>
                <a:ea typeface="MS Mincho"/>
                <a:cs typeface="Courier New" panose="02070309020205020404" pitchFamily="49" charset="0"/>
              </a:rPr>
              <a:t>def</a:t>
            </a:r>
            <a:r>
              <a:rPr lang="en-US" sz="1400" dirty="0">
                <a:latin typeface="Times" panose="02020603050405020304" pitchFamily="18" charset="0"/>
                <a:ea typeface="MS Mincho"/>
                <a:cs typeface="Bank Gothic Bold"/>
              </a:rPr>
              <a:t> </a:t>
            </a:r>
            <a:r>
              <a:rPr lang="en-US" sz="1400" b="1" dirty="0">
                <a:solidFill>
                  <a:srgbClr val="0000FF"/>
                </a:solidFill>
                <a:latin typeface="Courier New Bold" panose="02070609020205020404" pitchFamily="49" charset="0"/>
                <a:ea typeface="MS Mincho"/>
                <a:cs typeface="Courier New" panose="02070309020205020404" pitchFamily="49" charset="0"/>
              </a:rPr>
              <a:t>__</a:t>
            </a:r>
            <a:r>
              <a:rPr lang="en-US" sz="1400" b="1" dirty="0" err="1">
                <a:solidFill>
                  <a:srgbClr val="0000FF"/>
                </a:solidFill>
                <a:latin typeface="Courier New Bold" panose="02070609020205020404" pitchFamily="49" charset="0"/>
                <a:ea typeface="MS Mincho"/>
                <a:cs typeface="Courier New" panose="02070309020205020404" pitchFamily="49" charset="0"/>
              </a:rPr>
              <a:t>init</a:t>
            </a:r>
            <a:r>
              <a:rPr lang="en-US" sz="1400" b="1" dirty="0">
                <a:solidFill>
                  <a:srgbClr val="0000FF"/>
                </a:solidFill>
                <a:latin typeface="Courier New Bold" panose="02070609020205020404" pitchFamily="49" charset="0"/>
                <a:ea typeface="MS Mincho"/>
                <a:cs typeface="Courier New" panose="02070309020205020404" pitchFamily="49" charset="0"/>
              </a:rPr>
              <a:t>__</a:t>
            </a:r>
            <a:r>
              <a:rPr lang="en-US" sz="1400" b="1" dirty="0">
                <a:latin typeface="Courier New Bold" panose="02070609020205020404" pitchFamily="49" charset="0"/>
                <a:ea typeface="MS Mincho"/>
                <a:cs typeface="Courier New" panose="02070309020205020404" pitchFamily="49" charset="0"/>
              </a:rPr>
              <a:t>(self,</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key,</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value):</a:t>
            </a:r>
            <a:endParaRPr lang="en-US" sz="1400" dirty="0">
              <a:latin typeface="Bank Gothic Bold"/>
              <a:ea typeface="MS Mincho"/>
              <a:cs typeface="Bank Gothic Bold"/>
            </a:endParaRPr>
          </a:p>
          <a:p>
            <a:pPr marL="171450" lvl="1" indent="0">
              <a:spcBef>
                <a:spcPts val="0"/>
              </a:spcBef>
              <a:buNone/>
            </a:pPr>
            <a:r>
              <a:rPr lang="en-US" sz="1400" b="1" dirty="0">
                <a:latin typeface="Courier New Bold" panose="02070609020205020404" pitchFamily="49" charset="0"/>
                <a:ea typeface="MS Mincho"/>
                <a:cs typeface="Courier New" panose="02070309020205020404" pitchFamily="49" charset="0"/>
              </a:rPr>
              <a:t>        </a:t>
            </a:r>
            <a:r>
              <a:rPr lang="en-US" sz="1400" b="1" dirty="0" err="1">
                <a:latin typeface="Courier New Bold" panose="02070609020205020404" pitchFamily="49" charset="0"/>
                <a:ea typeface="MS Mincho"/>
                <a:cs typeface="Courier New" panose="02070309020205020404" pitchFamily="49" charset="0"/>
              </a:rPr>
              <a:t>self.key</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key</a:t>
            </a:r>
            <a:endParaRPr lang="en-US" sz="1400" dirty="0">
              <a:latin typeface="Bank Gothic Bold"/>
              <a:ea typeface="MS Mincho"/>
              <a:cs typeface="Bank Gothic Bold"/>
            </a:endParaRPr>
          </a:p>
          <a:p>
            <a:pPr marL="171450" lvl="1" indent="0">
              <a:spcBef>
                <a:spcPts val="0"/>
              </a:spcBef>
              <a:buNone/>
            </a:pPr>
            <a:r>
              <a:rPr lang="en-US" sz="1400" b="1" dirty="0">
                <a:latin typeface="Courier New Bold" panose="02070609020205020404" pitchFamily="49" charset="0"/>
                <a:ea typeface="MS Mincho"/>
                <a:cs typeface="Courier New" panose="02070309020205020404" pitchFamily="49" charset="0"/>
              </a:rPr>
              <a:t>        </a:t>
            </a:r>
            <a:r>
              <a:rPr lang="en-US" sz="1400" b="1" dirty="0" err="1">
                <a:latin typeface="Courier New Bold" panose="02070609020205020404" pitchFamily="49" charset="0"/>
                <a:ea typeface="MS Mincho"/>
                <a:cs typeface="Courier New" panose="02070309020205020404" pitchFamily="49" charset="0"/>
              </a:rPr>
              <a:t>self.value</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value</a:t>
            </a:r>
            <a:endParaRPr lang="en-US" sz="1400" dirty="0">
              <a:latin typeface="Bank Gothic Bold"/>
              <a:ea typeface="MS Mincho"/>
              <a:cs typeface="Bank Gothic Bold"/>
            </a:endParaRPr>
          </a:p>
          <a:p>
            <a:pPr marL="171450" lvl="1" indent="0">
              <a:spcBef>
                <a:spcPts val="0"/>
              </a:spcBef>
              <a:buNone/>
            </a:pPr>
            <a:r>
              <a:rPr lang="en-US" sz="1400" dirty="0">
                <a:latin typeface="Bank Gothic Bold"/>
                <a:ea typeface="MS Mincho"/>
                <a:cs typeface="Bank Gothic Bold"/>
              </a:rPr>
              <a:t> </a:t>
            </a:r>
          </a:p>
          <a:p>
            <a:pPr marL="171450" lvl="1" indent="0">
              <a:spcBef>
                <a:spcPts val="0"/>
              </a:spcBef>
              <a:buNone/>
            </a:pPr>
            <a:r>
              <a:rPr lang="en-US" sz="1400" b="1" dirty="0">
                <a:solidFill>
                  <a:srgbClr val="FF6600"/>
                </a:solidFill>
                <a:latin typeface="Courier New Bold" panose="02070609020205020404" pitchFamily="49" charset="0"/>
                <a:ea typeface="MS Mincho"/>
                <a:cs typeface="Courier New" panose="02070309020205020404" pitchFamily="49" charset="0"/>
              </a:rPr>
              <a:t>    </a:t>
            </a:r>
            <a:r>
              <a:rPr lang="en-US" sz="1400" b="1" dirty="0" err="1">
                <a:solidFill>
                  <a:srgbClr val="8A3800"/>
                </a:solidFill>
                <a:latin typeface="Courier New Bold" panose="02070609020205020404" pitchFamily="49" charset="0"/>
                <a:ea typeface="MS Mincho"/>
                <a:cs typeface="Courier New" panose="02070309020205020404" pitchFamily="49" charset="0"/>
              </a:rPr>
              <a:t>def</a:t>
            </a:r>
            <a:r>
              <a:rPr lang="en-US" sz="1400" dirty="0">
                <a:latin typeface="Times" panose="02020603050405020304" pitchFamily="18" charset="0"/>
                <a:ea typeface="MS Mincho"/>
                <a:cs typeface="Bank Gothic Bold"/>
              </a:rPr>
              <a:t> </a:t>
            </a:r>
            <a:r>
              <a:rPr lang="en-US" sz="1400" b="1" dirty="0">
                <a:solidFill>
                  <a:srgbClr val="0000FF"/>
                </a:solidFill>
                <a:latin typeface="Courier New Bold" panose="02070609020205020404" pitchFamily="49" charset="0"/>
                <a:ea typeface="MS Mincho"/>
                <a:cs typeface="Courier New" panose="02070309020205020404" pitchFamily="49" charset="0"/>
              </a:rPr>
              <a:t>__str__</a:t>
            </a:r>
            <a:r>
              <a:rPr lang="en-US" sz="1400" b="1" dirty="0">
                <a:latin typeface="Courier New Bold" panose="02070609020205020404" pitchFamily="49" charset="0"/>
                <a:ea typeface="MS Mincho"/>
                <a:cs typeface="Courier New" panose="02070309020205020404" pitchFamily="49" charset="0"/>
              </a:rPr>
              <a:t>(self):</a:t>
            </a:r>
            <a:endParaRPr lang="en-US" sz="1400" dirty="0">
              <a:latin typeface="Bank Gothic Bold"/>
              <a:ea typeface="MS Mincho"/>
              <a:cs typeface="Bank Gothic Bold"/>
            </a:endParaRPr>
          </a:p>
          <a:p>
            <a:pPr marL="171450" lvl="1" indent="0">
              <a:spcBef>
                <a:spcPts val="0"/>
              </a:spcBef>
              <a:buNone/>
            </a:pPr>
            <a:r>
              <a:rPr lang="en-US" sz="1400" b="1" dirty="0">
                <a:solidFill>
                  <a:srgbClr val="FF6600"/>
                </a:solidFill>
                <a:latin typeface="Courier New Bold" panose="02070609020205020404" pitchFamily="49" charset="0"/>
                <a:ea typeface="MS Mincho"/>
                <a:cs typeface="Courier New" panose="02070309020205020404" pitchFamily="49" charset="0"/>
              </a:rPr>
              <a:t>        </a:t>
            </a:r>
            <a:r>
              <a:rPr lang="en-US" sz="1400" b="1" dirty="0">
                <a:solidFill>
                  <a:srgbClr val="8A3800"/>
                </a:solidFill>
                <a:latin typeface="Courier New Bold" panose="02070609020205020404" pitchFamily="49" charset="0"/>
                <a:ea typeface="MS Mincho"/>
                <a:cs typeface="Courier New" panose="02070309020205020404" pitchFamily="49" charset="0"/>
              </a:rPr>
              <a:t>return</a:t>
            </a:r>
            <a:r>
              <a:rPr lang="en-US" sz="1400" dirty="0">
                <a:latin typeface="Times" panose="02020603050405020304" pitchFamily="18" charset="0"/>
                <a:ea typeface="MS Mincho"/>
                <a:cs typeface="Bank Gothic Bold"/>
              </a:rPr>
              <a:t> </a:t>
            </a:r>
            <a:r>
              <a:rPr lang="en-US" sz="1400" b="1" dirty="0" err="1">
                <a:solidFill>
                  <a:srgbClr val="660066"/>
                </a:solidFill>
                <a:latin typeface="Courier New Bold" panose="02070609020205020404" pitchFamily="49" charset="0"/>
                <a:ea typeface="MS Mincho"/>
                <a:cs typeface="Courier New" panose="02070309020205020404" pitchFamily="49" charset="0"/>
              </a:rPr>
              <a:t>str</a:t>
            </a:r>
            <a:r>
              <a:rPr lang="en-US" sz="1400" b="1" dirty="0">
                <a:latin typeface="Courier New Bold" panose="02070609020205020404" pitchFamily="49" charset="0"/>
                <a:ea typeface="MS Mincho"/>
                <a:cs typeface="Courier New" panose="02070309020205020404" pitchFamily="49" charset="0"/>
              </a:rPr>
              <a:t>(</a:t>
            </a:r>
            <a:r>
              <a:rPr lang="en-US" sz="1400" b="1" dirty="0" err="1">
                <a:latin typeface="Courier New Bold" panose="02070609020205020404" pitchFamily="49" charset="0"/>
                <a:ea typeface="MS Mincho"/>
                <a:cs typeface="Courier New" panose="02070309020205020404" pitchFamily="49" charset="0"/>
              </a:rPr>
              <a:t>self.key</a:t>
            </a:r>
            <a:r>
              <a:rPr lang="en-US" sz="1400" b="1" dirty="0">
                <a:latin typeface="Courier New Bold" panose="02070609020205020404" pitchFamily="49" charset="0"/>
                <a:ea typeface="MS Mincho"/>
                <a:cs typeface="Courier New" panose="02070309020205020404" pitchFamily="49" charset="0"/>
              </a:rPr>
              <a:t>)</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a:t>
            </a:r>
            <a:r>
              <a:rPr lang="en-US" sz="1400" dirty="0">
                <a:latin typeface="Times" panose="02020603050405020304" pitchFamily="18" charset="0"/>
                <a:ea typeface="MS Mincho"/>
                <a:cs typeface="Bank Gothic Bold"/>
              </a:rPr>
              <a:t> </a:t>
            </a:r>
            <a:r>
              <a:rPr lang="en-US" sz="1400" b="1" dirty="0">
                <a:solidFill>
                  <a:srgbClr val="008000"/>
                </a:solidFill>
                <a:latin typeface="Courier New Bold" panose="02070609020205020404" pitchFamily="49" charset="0"/>
                <a:ea typeface="MS Mincho"/>
                <a:cs typeface="Courier New" panose="02070309020205020404" pitchFamily="49" charset="0"/>
              </a:rPr>
              <a:t>":"</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a:t>
            </a:r>
            <a:r>
              <a:rPr lang="en-US" sz="1400" dirty="0">
                <a:latin typeface="Times" panose="02020603050405020304" pitchFamily="18" charset="0"/>
                <a:ea typeface="MS Mincho"/>
                <a:cs typeface="Bank Gothic Bold"/>
              </a:rPr>
              <a:t> </a:t>
            </a:r>
            <a:r>
              <a:rPr lang="en-US" sz="1400" b="1" dirty="0" err="1">
                <a:solidFill>
                  <a:srgbClr val="660066"/>
                </a:solidFill>
                <a:latin typeface="Courier New Bold" panose="02070609020205020404" pitchFamily="49" charset="0"/>
                <a:ea typeface="MS Mincho"/>
                <a:cs typeface="Courier New" panose="02070309020205020404" pitchFamily="49" charset="0"/>
              </a:rPr>
              <a:t>str</a:t>
            </a:r>
            <a:r>
              <a:rPr lang="en-US" sz="1400" b="1" dirty="0">
                <a:latin typeface="Courier New Bold" panose="02070609020205020404" pitchFamily="49" charset="0"/>
                <a:ea typeface="MS Mincho"/>
                <a:cs typeface="Courier New" panose="02070309020205020404" pitchFamily="49" charset="0"/>
              </a:rPr>
              <a:t>(</a:t>
            </a:r>
            <a:r>
              <a:rPr lang="en-US" sz="1400" b="1" dirty="0" err="1">
                <a:latin typeface="Courier New Bold" panose="02070609020205020404" pitchFamily="49" charset="0"/>
                <a:ea typeface="MS Mincho"/>
                <a:cs typeface="Courier New" panose="02070309020205020404" pitchFamily="49" charset="0"/>
              </a:rPr>
              <a:t>self.value</a:t>
            </a:r>
            <a:r>
              <a:rPr lang="en-US" sz="1400" b="1" dirty="0">
                <a:latin typeface="Courier New Bold" panose="02070609020205020404" pitchFamily="49" charset="0"/>
                <a:ea typeface="MS Mincho"/>
                <a:cs typeface="Courier New" panose="02070309020205020404" pitchFamily="49" charset="0"/>
              </a:rPr>
              <a:t>)</a:t>
            </a:r>
            <a:endParaRPr lang="en-US" sz="1400" dirty="0">
              <a:latin typeface="Bank Gothic Bold"/>
              <a:ea typeface="MS Mincho"/>
              <a:cs typeface="Bank Gothic Bold"/>
            </a:endParaRPr>
          </a:p>
          <a:p>
            <a:pPr marL="171450" lvl="1" indent="0">
              <a:spcBef>
                <a:spcPts val="0"/>
              </a:spcBef>
              <a:buNone/>
            </a:pPr>
            <a:r>
              <a:rPr lang="en-US" sz="1400" dirty="0">
                <a:latin typeface="Bank Gothic Bold"/>
                <a:ea typeface="MS Mincho"/>
                <a:cs typeface="Bank Gothic Bold"/>
              </a:rPr>
              <a:t> </a:t>
            </a:r>
          </a:p>
          <a:p>
            <a:pPr marL="171450" lvl="1" indent="0">
              <a:spcBef>
                <a:spcPts val="0"/>
              </a:spcBef>
              <a:buNone/>
            </a:pPr>
            <a:r>
              <a:rPr lang="en-US" sz="1400" b="1" dirty="0">
                <a:solidFill>
                  <a:srgbClr val="FF6600"/>
                </a:solidFill>
                <a:latin typeface="Courier New Bold" panose="02070609020205020404" pitchFamily="49" charset="0"/>
                <a:ea typeface="MS Mincho"/>
                <a:cs typeface="Courier New" panose="02070309020205020404" pitchFamily="49" charset="0"/>
              </a:rPr>
              <a:t>   </a:t>
            </a:r>
            <a:r>
              <a:rPr lang="en-US" sz="1400" b="1" dirty="0">
                <a:solidFill>
                  <a:srgbClr val="8A3800"/>
                </a:solidFill>
                <a:latin typeface="Courier New Bold" panose="02070609020205020404" pitchFamily="49" charset="0"/>
                <a:ea typeface="MS Mincho"/>
                <a:cs typeface="Courier New" panose="02070309020205020404" pitchFamily="49" charset="0"/>
              </a:rPr>
              <a:t> </a:t>
            </a:r>
            <a:r>
              <a:rPr lang="en-US" sz="1400" b="1" dirty="0" err="1">
                <a:solidFill>
                  <a:srgbClr val="8A3800"/>
                </a:solidFill>
                <a:latin typeface="Courier New Bold" panose="02070609020205020404" pitchFamily="49" charset="0"/>
                <a:ea typeface="MS Mincho"/>
                <a:cs typeface="Courier New" panose="02070309020205020404" pitchFamily="49" charset="0"/>
              </a:rPr>
              <a:t>def</a:t>
            </a:r>
            <a:r>
              <a:rPr lang="en-US" sz="1400" dirty="0">
                <a:solidFill>
                  <a:srgbClr val="8A3800"/>
                </a:solidFill>
                <a:latin typeface="Times" panose="02020603050405020304" pitchFamily="18" charset="0"/>
                <a:ea typeface="MS Mincho"/>
                <a:cs typeface="Bank Gothic Bold"/>
              </a:rPr>
              <a:t> </a:t>
            </a:r>
            <a:r>
              <a:rPr lang="en-US" sz="1400" b="1" dirty="0">
                <a:solidFill>
                  <a:srgbClr val="0000FF"/>
                </a:solidFill>
                <a:latin typeface="Courier New Bold" panose="02070609020205020404" pitchFamily="49" charset="0"/>
                <a:ea typeface="MS Mincho"/>
                <a:cs typeface="Courier New" panose="02070309020205020404" pitchFamily="49" charset="0"/>
              </a:rPr>
              <a:t>__</a:t>
            </a:r>
            <a:r>
              <a:rPr lang="en-US" sz="1400" b="1" dirty="0" err="1">
                <a:solidFill>
                  <a:srgbClr val="0000FF"/>
                </a:solidFill>
                <a:latin typeface="Courier New Bold" panose="02070609020205020404" pitchFamily="49" charset="0"/>
                <a:ea typeface="MS Mincho"/>
                <a:cs typeface="Courier New" panose="02070309020205020404" pitchFamily="49" charset="0"/>
              </a:rPr>
              <a:t>eq</a:t>
            </a:r>
            <a:r>
              <a:rPr lang="en-US" sz="1400" b="1" dirty="0">
                <a:solidFill>
                  <a:srgbClr val="0000FF"/>
                </a:solidFill>
                <a:latin typeface="Courier New Bold" panose="02070609020205020404" pitchFamily="49" charset="0"/>
                <a:ea typeface="MS Mincho"/>
                <a:cs typeface="Courier New" panose="02070309020205020404" pitchFamily="49" charset="0"/>
              </a:rPr>
              <a:t>__</a:t>
            </a:r>
            <a:r>
              <a:rPr lang="en-US" sz="1400" b="1" dirty="0">
                <a:latin typeface="Courier New Bold" panose="02070609020205020404" pitchFamily="49" charset="0"/>
                <a:ea typeface="MS Mincho"/>
                <a:cs typeface="Courier New" panose="02070309020205020404" pitchFamily="49" charset="0"/>
              </a:rPr>
              <a:t>(self,</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other):</a:t>
            </a:r>
            <a:endParaRPr lang="en-US" sz="1400" dirty="0">
              <a:latin typeface="Bank Gothic Bold"/>
              <a:ea typeface="MS Mincho"/>
              <a:cs typeface="Bank Gothic Bold"/>
            </a:endParaRPr>
          </a:p>
          <a:p>
            <a:pPr marL="171450" lvl="1" indent="0">
              <a:spcBef>
                <a:spcPts val="0"/>
              </a:spcBef>
              <a:buNone/>
            </a:pPr>
            <a:r>
              <a:rPr lang="en-US" sz="1400" b="1" dirty="0">
                <a:solidFill>
                  <a:srgbClr val="FF6600"/>
                </a:solidFill>
                <a:latin typeface="Courier New Bold" panose="02070609020205020404" pitchFamily="49" charset="0"/>
                <a:ea typeface="MS Mincho"/>
                <a:cs typeface="Courier New" panose="02070309020205020404" pitchFamily="49" charset="0"/>
              </a:rPr>
              <a:t>        </a:t>
            </a:r>
            <a:r>
              <a:rPr lang="en-US" sz="1400" b="1" dirty="0">
                <a:solidFill>
                  <a:srgbClr val="8A3800"/>
                </a:solidFill>
                <a:latin typeface="Courier New Bold" panose="02070609020205020404" pitchFamily="49" charset="0"/>
                <a:ea typeface="MS Mincho"/>
                <a:cs typeface="Courier New" panose="02070309020205020404" pitchFamily="49" charset="0"/>
              </a:rPr>
              <a:t>if</a:t>
            </a:r>
            <a:r>
              <a:rPr lang="en-US" sz="1400" dirty="0">
                <a:latin typeface="Times" panose="02020603050405020304" pitchFamily="18" charset="0"/>
                <a:ea typeface="MS Mincho"/>
                <a:cs typeface="Bank Gothic Bold"/>
              </a:rPr>
              <a:t> </a:t>
            </a:r>
            <a:r>
              <a:rPr lang="en-US" sz="1400" b="1" dirty="0">
                <a:solidFill>
                  <a:srgbClr val="660066"/>
                </a:solidFill>
                <a:latin typeface="Courier New Bold" panose="02070609020205020404" pitchFamily="49" charset="0"/>
                <a:ea typeface="MS Mincho"/>
                <a:cs typeface="Courier New" panose="02070309020205020404" pitchFamily="49" charset="0"/>
              </a:rPr>
              <a:t>type</a:t>
            </a:r>
            <a:r>
              <a:rPr lang="en-US" sz="1400" b="1" dirty="0">
                <a:latin typeface="Courier New Bold" panose="02070609020205020404" pitchFamily="49" charset="0"/>
                <a:ea typeface="MS Mincho"/>
                <a:cs typeface="Courier New" panose="02070309020205020404" pitchFamily="49" charset="0"/>
              </a:rPr>
              <a:t>(self)</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a:t>
            </a:r>
            <a:r>
              <a:rPr lang="en-US" sz="1400" dirty="0">
                <a:latin typeface="Times" panose="02020603050405020304" pitchFamily="18" charset="0"/>
                <a:ea typeface="MS Mincho"/>
                <a:cs typeface="Bank Gothic Bold"/>
              </a:rPr>
              <a:t> </a:t>
            </a:r>
            <a:r>
              <a:rPr lang="en-US" sz="1400" b="1" dirty="0">
                <a:solidFill>
                  <a:srgbClr val="660066"/>
                </a:solidFill>
                <a:latin typeface="Courier New Bold" panose="02070609020205020404" pitchFamily="49" charset="0"/>
                <a:ea typeface="MS Mincho"/>
                <a:cs typeface="Courier New" panose="02070309020205020404" pitchFamily="49" charset="0"/>
              </a:rPr>
              <a:t>type</a:t>
            </a:r>
            <a:r>
              <a:rPr lang="en-US" sz="1400" b="1" dirty="0">
                <a:latin typeface="Courier New Bold" panose="02070609020205020404" pitchFamily="49" charset="0"/>
                <a:ea typeface="MS Mincho"/>
                <a:cs typeface="Courier New" panose="02070309020205020404" pitchFamily="49" charset="0"/>
              </a:rPr>
              <a:t>(other):</a:t>
            </a:r>
            <a:r>
              <a:rPr lang="en-US" sz="1400" dirty="0">
                <a:latin typeface="Times" panose="02020603050405020304" pitchFamily="18" charset="0"/>
                <a:ea typeface="MS Mincho"/>
                <a:cs typeface="Bank Gothic Bold"/>
              </a:rPr>
              <a:t> </a:t>
            </a:r>
            <a:r>
              <a:rPr lang="en-US" sz="1400" b="1" dirty="0">
                <a:solidFill>
                  <a:srgbClr val="8A3800"/>
                </a:solidFill>
                <a:latin typeface="Courier New Bold" panose="02070609020205020404" pitchFamily="49" charset="0"/>
                <a:ea typeface="MS Mincho"/>
                <a:cs typeface="Courier New" panose="02070309020205020404" pitchFamily="49" charset="0"/>
              </a:rPr>
              <a:t>return False</a:t>
            </a:r>
            <a:endParaRPr lang="en-US" sz="1400" dirty="0">
              <a:solidFill>
                <a:srgbClr val="8A3800"/>
              </a:solidFill>
              <a:latin typeface="Bank Gothic Bold"/>
              <a:ea typeface="MS Mincho"/>
              <a:cs typeface="Bank Gothic Bold"/>
            </a:endParaRPr>
          </a:p>
          <a:p>
            <a:pPr marL="171450" lvl="1" indent="0">
              <a:spcBef>
                <a:spcPts val="0"/>
              </a:spcBef>
              <a:buNone/>
            </a:pPr>
            <a:r>
              <a:rPr lang="en-US" sz="1400" b="1" dirty="0">
                <a:solidFill>
                  <a:srgbClr val="FF6600"/>
                </a:solidFill>
                <a:latin typeface="Courier New Bold" panose="02070609020205020404" pitchFamily="49" charset="0"/>
                <a:ea typeface="MS Mincho"/>
                <a:cs typeface="Courier New" panose="02070309020205020404" pitchFamily="49" charset="0"/>
              </a:rPr>
              <a:t>       </a:t>
            </a:r>
            <a:r>
              <a:rPr lang="en-US" sz="1400" b="1" dirty="0">
                <a:solidFill>
                  <a:srgbClr val="8A3800"/>
                </a:solidFill>
                <a:latin typeface="Courier New Bold" panose="02070609020205020404" pitchFamily="49" charset="0"/>
                <a:ea typeface="MS Mincho"/>
                <a:cs typeface="Courier New" panose="02070309020205020404" pitchFamily="49" charset="0"/>
              </a:rPr>
              <a:t> return</a:t>
            </a:r>
            <a:r>
              <a:rPr lang="en-US" sz="1400" dirty="0">
                <a:solidFill>
                  <a:srgbClr val="8A3800"/>
                </a:solidFill>
                <a:latin typeface="Times" panose="02020603050405020304" pitchFamily="18" charset="0"/>
                <a:ea typeface="MS Mincho"/>
                <a:cs typeface="Bank Gothic Bold"/>
              </a:rPr>
              <a:t> </a:t>
            </a:r>
            <a:r>
              <a:rPr lang="en-US" sz="1400" b="1" dirty="0" err="1">
                <a:latin typeface="Courier New Bold" panose="02070609020205020404" pitchFamily="49" charset="0"/>
                <a:ea typeface="MS Mincho"/>
                <a:cs typeface="Courier New" panose="02070309020205020404" pitchFamily="49" charset="0"/>
              </a:rPr>
              <a:t>self.key</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a:t>
            </a:r>
            <a:r>
              <a:rPr lang="en-US" sz="1400" dirty="0">
                <a:latin typeface="Times" panose="02020603050405020304" pitchFamily="18" charset="0"/>
                <a:ea typeface="MS Mincho"/>
                <a:cs typeface="Bank Gothic Bold"/>
              </a:rPr>
              <a:t> </a:t>
            </a:r>
            <a:r>
              <a:rPr lang="en-US" sz="1400" b="1" dirty="0" err="1">
                <a:latin typeface="Courier New Bold" panose="02070609020205020404" pitchFamily="49" charset="0"/>
                <a:ea typeface="MS Mincho"/>
                <a:cs typeface="Courier New" panose="02070309020205020404" pitchFamily="49" charset="0"/>
              </a:rPr>
              <a:t>other.key</a:t>
            </a:r>
            <a:endParaRPr lang="en-US" sz="1400" dirty="0">
              <a:latin typeface="Bank Gothic Bold"/>
              <a:ea typeface="MS Mincho"/>
              <a:cs typeface="Bank Gothic Bold"/>
            </a:endParaRPr>
          </a:p>
          <a:p>
            <a:pPr marL="171450" lvl="1" indent="0">
              <a:spcBef>
                <a:spcPts val="0"/>
              </a:spcBef>
              <a:buNone/>
            </a:pPr>
            <a:r>
              <a:rPr lang="en-US" sz="1400" dirty="0">
                <a:latin typeface="Bank Gothic Bold"/>
                <a:ea typeface="MS Mincho"/>
                <a:cs typeface="Bank Gothic Bold"/>
              </a:rPr>
              <a:t> </a:t>
            </a:r>
          </a:p>
          <a:p>
            <a:pPr marL="171450" lvl="1" indent="0">
              <a:spcBef>
                <a:spcPts val="0"/>
              </a:spcBef>
              <a:buNone/>
            </a:pPr>
            <a:r>
              <a:rPr lang="en-US" sz="1400" b="1" dirty="0">
                <a:solidFill>
                  <a:srgbClr val="FF6600"/>
                </a:solidFill>
                <a:latin typeface="Courier New Bold" panose="02070609020205020404" pitchFamily="49" charset="0"/>
                <a:ea typeface="MS Mincho"/>
                <a:cs typeface="Courier New" panose="02070309020205020404" pitchFamily="49" charset="0"/>
              </a:rPr>
              <a:t>    </a:t>
            </a:r>
            <a:r>
              <a:rPr lang="en-US" sz="1400" b="1" dirty="0" err="1">
                <a:solidFill>
                  <a:srgbClr val="8A3800"/>
                </a:solidFill>
                <a:latin typeface="Courier New Bold" panose="02070609020205020404" pitchFamily="49" charset="0"/>
                <a:ea typeface="MS Mincho"/>
                <a:cs typeface="Courier New" panose="02070309020205020404" pitchFamily="49" charset="0"/>
              </a:rPr>
              <a:t>def</a:t>
            </a:r>
            <a:r>
              <a:rPr lang="en-US" sz="1400" dirty="0">
                <a:latin typeface="Times" panose="02020603050405020304" pitchFamily="18" charset="0"/>
                <a:ea typeface="MS Mincho"/>
                <a:cs typeface="Bank Gothic Bold"/>
              </a:rPr>
              <a:t> </a:t>
            </a:r>
            <a:r>
              <a:rPr lang="en-US" sz="1400" b="1" dirty="0">
                <a:solidFill>
                  <a:srgbClr val="0000FF"/>
                </a:solidFill>
                <a:latin typeface="Courier New Bold" panose="02070609020205020404" pitchFamily="49" charset="0"/>
                <a:ea typeface="MS Mincho"/>
                <a:cs typeface="Courier New" panose="02070309020205020404" pitchFamily="49" charset="0"/>
              </a:rPr>
              <a:t>__</a:t>
            </a:r>
            <a:r>
              <a:rPr lang="en-US" sz="1400" b="1" dirty="0" err="1">
                <a:solidFill>
                  <a:srgbClr val="0000FF"/>
                </a:solidFill>
                <a:latin typeface="Courier New Bold" panose="02070609020205020404" pitchFamily="49" charset="0"/>
                <a:ea typeface="MS Mincho"/>
                <a:cs typeface="Courier New" panose="02070309020205020404" pitchFamily="49" charset="0"/>
              </a:rPr>
              <a:t>lt</a:t>
            </a:r>
            <a:r>
              <a:rPr lang="en-US" sz="1400" b="1" dirty="0">
                <a:solidFill>
                  <a:srgbClr val="0000FF"/>
                </a:solidFill>
                <a:latin typeface="Courier New Bold" panose="02070609020205020404" pitchFamily="49" charset="0"/>
                <a:ea typeface="MS Mincho"/>
                <a:cs typeface="Courier New" panose="02070309020205020404" pitchFamily="49" charset="0"/>
              </a:rPr>
              <a:t>__</a:t>
            </a:r>
            <a:r>
              <a:rPr lang="en-US" sz="1400" b="1" dirty="0">
                <a:latin typeface="Courier New Bold" panose="02070609020205020404" pitchFamily="49" charset="0"/>
                <a:ea typeface="MS Mincho"/>
                <a:cs typeface="Courier New" panose="02070309020205020404" pitchFamily="49" charset="0"/>
              </a:rPr>
              <a:t>(self,</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other):</a:t>
            </a:r>
            <a:endParaRPr lang="en-US" sz="1400" dirty="0">
              <a:latin typeface="Bank Gothic Bold"/>
              <a:ea typeface="MS Mincho"/>
              <a:cs typeface="Bank Gothic Bold"/>
            </a:endParaRPr>
          </a:p>
          <a:p>
            <a:pPr marL="171450" lvl="1" indent="0">
              <a:spcBef>
                <a:spcPts val="0"/>
              </a:spcBef>
              <a:buNone/>
            </a:pPr>
            <a:r>
              <a:rPr lang="en-US" sz="1400" b="1" dirty="0">
                <a:solidFill>
                  <a:srgbClr val="FF6600"/>
                </a:solidFill>
                <a:latin typeface="Courier New Bold" panose="02070609020205020404" pitchFamily="49" charset="0"/>
                <a:ea typeface="MS Mincho"/>
                <a:cs typeface="Courier New" panose="02070309020205020404" pitchFamily="49" charset="0"/>
              </a:rPr>
              <a:t>        </a:t>
            </a:r>
            <a:r>
              <a:rPr lang="en-US" sz="1400" b="1" dirty="0">
                <a:solidFill>
                  <a:srgbClr val="8A3800"/>
                </a:solidFill>
                <a:latin typeface="Courier New Bold" panose="02070609020205020404" pitchFamily="49" charset="0"/>
                <a:ea typeface="MS Mincho"/>
                <a:cs typeface="Courier New" panose="02070309020205020404" pitchFamily="49" charset="0"/>
              </a:rPr>
              <a:t>if</a:t>
            </a:r>
            <a:r>
              <a:rPr lang="en-US" sz="1400" dirty="0">
                <a:latin typeface="Times" panose="02020603050405020304" pitchFamily="18" charset="0"/>
                <a:ea typeface="MS Mincho"/>
                <a:cs typeface="Bank Gothic Bold"/>
              </a:rPr>
              <a:t> </a:t>
            </a:r>
            <a:r>
              <a:rPr lang="en-US" sz="1400" b="1" dirty="0">
                <a:solidFill>
                  <a:srgbClr val="660066"/>
                </a:solidFill>
                <a:latin typeface="Courier New Bold" panose="02070609020205020404" pitchFamily="49" charset="0"/>
                <a:ea typeface="MS Mincho"/>
                <a:cs typeface="Courier New" panose="02070309020205020404" pitchFamily="49" charset="0"/>
              </a:rPr>
              <a:t>type</a:t>
            </a:r>
            <a:r>
              <a:rPr lang="en-US" sz="1400" b="1" dirty="0">
                <a:latin typeface="Courier New Bold" panose="02070609020205020404" pitchFamily="49" charset="0"/>
                <a:ea typeface="MS Mincho"/>
                <a:cs typeface="Courier New" panose="02070309020205020404" pitchFamily="49" charset="0"/>
              </a:rPr>
              <a:t>(self)</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a:t>
            </a:r>
            <a:r>
              <a:rPr lang="en-US" sz="1400" dirty="0">
                <a:latin typeface="Times" panose="02020603050405020304" pitchFamily="18" charset="0"/>
                <a:ea typeface="MS Mincho"/>
                <a:cs typeface="Bank Gothic Bold"/>
              </a:rPr>
              <a:t> </a:t>
            </a:r>
            <a:r>
              <a:rPr lang="en-US" sz="1400" b="1" dirty="0">
                <a:solidFill>
                  <a:srgbClr val="660066"/>
                </a:solidFill>
                <a:latin typeface="Courier New Bold" panose="02070609020205020404" pitchFamily="49" charset="0"/>
                <a:ea typeface="MS Mincho"/>
                <a:cs typeface="Courier New" panose="02070309020205020404" pitchFamily="49" charset="0"/>
              </a:rPr>
              <a:t>type</a:t>
            </a:r>
            <a:r>
              <a:rPr lang="en-US" sz="1400" b="1" dirty="0">
                <a:latin typeface="Courier New Bold" panose="02070609020205020404" pitchFamily="49" charset="0"/>
                <a:ea typeface="MS Mincho"/>
                <a:cs typeface="Courier New" panose="02070309020205020404" pitchFamily="49" charset="0"/>
              </a:rPr>
              <a:t>(other):</a:t>
            </a:r>
            <a:r>
              <a:rPr lang="en-US" sz="1400" dirty="0">
                <a:latin typeface="Times" panose="02020603050405020304" pitchFamily="18" charset="0"/>
                <a:ea typeface="MS Mincho"/>
                <a:cs typeface="Bank Gothic Bold"/>
              </a:rPr>
              <a:t> </a:t>
            </a:r>
            <a:r>
              <a:rPr lang="en-US" sz="1400" b="1" dirty="0">
                <a:solidFill>
                  <a:srgbClr val="8A3800"/>
                </a:solidFill>
                <a:latin typeface="Courier New Bold" panose="02070609020205020404" pitchFamily="49" charset="0"/>
                <a:ea typeface="MS Mincho"/>
                <a:cs typeface="Courier New" panose="02070309020205020404" pitchFamily="49" charset="0"/>
              </a:rPr>
              <a:t>return False</a:t>
            </a:r>
            <a:endParaRPr lang="en-US" sz="1400" dirty="0">
              <a:solidFill>
                <a:srgbClr val="8A3800"/>
              </a:solidFill>
              <a:latin typeface="Bank Gothic Bold"/>
              <a:ea typeface="MS Mincho"/>
              <a:cs typeface="Bank Gothic Bold"/>
            </a:endParaRPr>
          </a:p>
          <a:p>
            <a:pPr marL="171450" lvl="1" indent="0">
              <a:spcBef>
                <a:spcPts val="0"/>
              </a:spcBef>
              <a:buNone/>
            </a:pPr>
            <a:r>
              <a:rPr lang="en-US" sz="1400" b="1" dirty="0">
                <a:solidFill>
                  <a:srgbClr val="FF6600"/>
                </a:solidFill>
                <a:latin typeface="Courier New Bold" panose="02070609020205020404" pitchFamily="49" charset="0"/>
                <a:ea typeface="MS Mincho"/>
                <a:cs typeface="Courier New" panose="02070309020205020404" pitchFamily="49" charset="0"/>
              </a:rPr>
              <a:t>        </a:t>
            </a:r>
            <a:r>
              <a:rPr lang="en-US" sz="1400" b="1" dirty="0">
                <a:solidFill>
                  <a:srgbClr val="8A3800"/>
                </a:solidFill>
                <a:latin typeface="Courier New Bold" panose="02070609020205020404" pitchFamily="49" charset="0"/>
                <a:ea typeface="MS Mincho"/>
                <a:cs typeface="Courier New" panose="02070309020205020404" pitchFamily="49" charset="0"/>
              </a:rPr>
              <a:t>return</a:t>
            </a:r>
            <a:r>
              <a:rPr lang="en-US" sz="1400" dirty="0">
                <a:latin typeface="Times" panose="02020603050405020304" pitchFamily="18" charset="0"/>
                <a:ea typeface="MS Mincho"/>
                <a:cs typeface="Bank Gothic Bold"/>
              </a:rPr>
              <a:t> </a:t>
            </a:r>
            <a:r>
              <a:rPr lang="en-US" sz="1400" b="1" dirty="0" err="1">
                <a:latin typeface="Courier New Bold" panose="02070609020205020404" pitchFamily="49" charset="0"/>
                <a:ea typeface="MS Mincho"/>
                <a:cs typeface="Courier New" panose="02070309020205020404" pitchFamily="49" charset="0"/>
              </a:rPr>
              <a:t>self.key</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&lt;</a:t>
            </a:r>
            <a:r>
              <a:rPr lang="en-US" sz="1400" dirty="0">
                <a:latin typeface="Times" panose="02020603050405020304" pitchFamily="18" charset="0"/>
                <a:ea typeface="MS Mincho"/>
                <a:cs typeface="Bank Gothic Bold"/>
              </a:rPr>
              <a:t> </a:t>
            </a:r>
            <a:r>
              <a:rPr lang="en-US" sz="1400" b="1" dirty="0" err="1">
                <a:latin typeface="Courier New Bold" panose="02070609020205020404" pitchFamily="49" charset="0"/>
                <a:ea typeface="MS Mincho"/>
                <a:cs typeface="Courier New" panose="02070309020205020404" pitchFamily="49" charset="0"/>
              </a:rPr>
              <a:t>other.key</a:t>
            </a:r>
            <a:endParaRPr lang="en-US" sz="1400" dirty="0">
              <a:latin typeface="Bank Gothic Bold"/>
              <a:ea typeface="MS Mincho"/>
              <a:cs typeface="Bank Gothic Bold"/>
            </a:endParaRPr>
          </a:p>
          <a:p>
            <a:pPr marL="171450" lvl="1" indent="0">
              <a:spcBef>
                <a:spcPts val="0"/>
              </a:spcBef>
              <a:buNone/>
            </a:pPr>
            <a:r>
              <a:rPr lang="en-US" sz="1400" dirty="0">
                <a:latin typeface="Bank Gothic Bold"/>
                <a:ea typeface="MS Mincho"/>
                <a:cs typeface="Bank Gothic Bold"/>
              </a:rPr>
              <a:t> </a:t>
            </a:r>
          </a:p>
          <a:p>
            <a:pPr marL="171450" lvl="1" indent="0">
              <a:spcBef>
                <a:spcPts val="0"/>
              </a:spcBef>
              <a:buNone/>
            </a:pPr>
            <a:r>
              <a:rPr lang="en-US" sz="1400" b="1" dirty="0">
                <a:solidFill>
                  <a:srgbClr val="FF6600"/>
                </a:solidFill>
                <a:latin typeface="Courier New Bold" panose="02070609020205020404" pitchFamily="49" charset="0"/>
                <a:ea typeface="MS Mincho"/>
                <a:cs typeface="Courier New" panose="02070309020205020404" pitchFamily="49" charset="0"/>
              </a:rPr>
              <a:t>    </a:t>
            </a:r>
            <a:r>
              <a:rPr lang="en-US" sz="1400" b="1" dirty="0" err="1">
                <a:solidFill>
                  <a:srgbClr val="8A3800"/>
                </a:solidFill>
                <a:latin typeface="Courier New Bold" panose="02070609020205020404" pitchFamily="49" charset="0"/>
                <a:ea typeface="MS Mincho"/>
                <a:cs typeface="Courier New" panose="02070309020205020404" pitchFamily="49" charset="0"/>
              </a:rPr>
              <a:t>def</a:t>
            </a:r>
            <a:r>
              <a:rPr lang="en-US" sz="1400" dirty="0">
                <a:solidFill>
                  <a:srgbClr val="8A3800"/>
                </a:solidFill>
                <a:latin typeface="Times" panose="02020603050405020304" pitchFamily="18" charset="0"/>
                <a:ea typeface="MS Mincho"/>
                <a:cs typeface="Bank Gothic Bold"/>
              </a:rPr>
              <a:t> </a:t>
            </a:r>
            <a:r>
              <a:rPr lang="en-US" sz="1400" b="1" dirty="0">
                <a:solidFill>
                  <a:srgbClr val="0000FF"/>
                </a:solidFill>
                <a:latin typeface="Courier New Bold" panose="02070609020205020404" pitchFamily="49" charset="0"/>
                <a:ea typeface="MS Mincho"/>
                <a:cs typeface="Courier New" panose="02070309020205020404" pitchFamily="49" charset="0"/>
              </a:rPr>
              <a:t>__le__</a:t>
            </a:r>
            <a:r>
              <a:rPr lang="en-US" sz="1400" b="1" dirty="0">
                <a:latin typeface="Courier New Bold" panose="02070609020205020404" pitchFamily="49" charset="0"/>
                <a:ea typeface="MS Mincho"/>
                <a:cs typeface="Courier New" panose="02070309020205020404" pitchFamily="49" charset="0"/>
              </a:rPr>
              <a:t>(self,</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other):</a:t>
            </a:r>
            <a:endParaRPr lang="en-US" sz="1400" dirty="0">
              <a:latin typeface="Bank Gothic Bold"/>
              <a:ea typeface="MS Mincho"/>
              <a:cs typeface="Bank Gothic Bold"/>
            </a:endParaRPr>
          </a:p>
          <a:p>
            <a:pPr marL="171450" lvl="1" indent="0">
              <a:spcBef>
                <a:spcPts val="0"/>
              </a:spcBef>
              <a:buNone/>
            </a:pPr>
            <a:r>
              <a:rPr lang="en-US" sz="1400" b="1" dirty="0">
                <a:solidFill>
                  <a:srgbClr val="FF6600"/>
                </a:solidFill>
                <a:latin typeface="Courier New Bold" panose="02070609020205020404" pitchFamily="49" charset="0"/>
                <a:ea typeface="MS Mincho"/>
                <a:cs typeface="Courier New" panose="02070309020205020404" pitchFamily="49" charset="0"/>
              </a:rPr>
              <a:t>        </a:t>
            </a:r>
            <a:r>
              <a:rPr lang="en-US" sz="1400" b="1" dirty="0">
                <a:solidFill>
                  <a:srgbClr val="8A3800"/>
                </a:solidFill>
                <a:latin typeface="Courier New Bold" panose="02070609020205020404" pitchFamily="49" charset="0"/>
                <a:ea typeface="MS Mincho"/>
                <a:cs typeface="Courier New" panose="02070309020205020404" pitchFamily="49" charset="0"/>
              </a:rPr>
              <a:t>if</a:t>
            </a:r>
            <a:r>
              <a:rPr lang="en-US" sz="1400" dirty="0">
                <a:latin typeface="Times" panose="02020603050405020304" pitchFamily="18" charset="0"/>
                <a:ea typeface="MS Mincho"/>
                <a:cs typeface="Bank Gothic Bold"/>
              </a:rPr>
              <a:t> </a:t>
            </a:r>
            <a:r>
              <a:rPr lang="en-US" sz="1400" b="1" dirty="0">
                <a:solidFill>
                  <a:srgbClr val="660066"/>
                </a:solidFill>
                <a:latin typeface="Courier New Bold" panose="02070609020205020404" pitchFamily="49" charset="0"/>
                <a:ea typeface="MS Mincho"/>
                <a:cs typeface="Courier New" panose="02070309020205020404" pitchFamily="49" charset="0"/>
              </a:rPr>
              <a:t>type</a:t>
            </a:r>
            <a:r>
              <a:rPr lang="en-US" sz="1400" b="1" dirty="0">
                <a:latin typeface="Courier New Bold" panose="02070609020205020404" pitchFamily="49" charset="0"/>
                <a:ea typeface="MS Mincho"/>
                <a:cs typeface="Courier New" panose="02070309020205020404" pitchFamily="49" charset="0"/>
              </a:rPr>
              <a:t>(self)</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a:t>
            </a:r>
            <a:r>
              <a:rPr lang="en-US" sz="1400" dirty="0">
                <a:latin typeface="Times" panose="02020603050405020304" pitchFamily="18" charset="0"/>
                <a:ea typeface="MS Mincho"/>
                <a:cs typeface="Bank Gothic Bold"/>
              </a:rPr>
              <a:t> </a:t>
            </a:r>
            <a:r>
              <a:rPr lang="en-US" sz="1400" b="1" dirty="0">
                <a:solidFill>
                  <a:srgbClr val="660066"/>
                </a:solidFill>
                <a:latin typeface="Courier New Bold" panose="02070609020205020404" pitchFamily="49" charset="0"/>
                <a:ea typeface="MS Mincho"/>
                <a:cs typeface="Courier New" panose="02070309020205020404" pitchFamily="49" charset="0"/>
              </a:rPr>
              <a:t>type</a:t>
            </a:r>
            <a:r>
              <a:rPr lang="en-US" sz="1400" b="1" dirty="0">
                <a:latin typeface="Courier New Bold" panose="02070609020205020404" pitchFamily="49" charset="0"/>
                <a:ea typeface="MS Mincho"/>
                <a:cs typeface="Courier New" panose="02070309020205020404" pitchFamily="49" charset="0"/>
              </a:rPr>
              <a:t>(other):</a:t>
            </a:r>
            <a:r>
              <a:rPr lang="en-US" sz="1400" dirty="0">
                <a:latin typeface="Times" panose="02020603050405020304" pitchFamily="18" charset="0"/>
                <a:ea typeface="MS Mincho"/>
                <a:cs typeface="Bank Gothic Bold"/>
              </a:rPr>
              <a:t> </a:t>
            </a:r>
            <a:r>
              <a:rPr lang="en-US" sz="1400" b="1" dirty="0">
                <a:solidFill>
                  <a:srgbClr val="8A3800"/>
                </a:solidFill>
                <a:latin typeface="Courier New Bold" panose="02070609020205020404" pitchFamily="49" charset="0"/>
                <a:ea typeface="MS Mincho"/>
                <a:cs typeface="Courier New" panose="02070309020205020404" pitchFamily="49" charset="0"/>
              </a:rPr>
              <a:t>return False</a:t>
            </a:r>
            <a:endParaRPr lang="en-US" sz="1400" dirty="0">
              <a:solidFill>
                <a:srgbClr val="8A3800"/>
              </a:solidFill>
              <a:latin typeface="Bank Gothic Bold"/>
              <a:ea typeface="MS Mincho"/>
              <a:cs typeface="Bank Gothic Bold"/>
            </a:endParaRPr>
          </a:p>
          <a:p>
            <a:pPr marL="342900" lvl="1" indent="0">
              <a:buNone/>
            </a:pPr>
            <a:r>
              <a:rPr lang="en-US" sz="1400" b="1" dirty="0">
                <a:solidFill>
                  <a:srgbClr val="FF6600"/>
                </a:solidFill>
                <a:latin typeface="Courier New Bold" panose="02070609020205020404" pitchFamily="49" charset="0"/>
                <a:ea typeface="MS Mincho"/>
                <a:cs typeface="Courier New" panose="02070309020205020404" pitchFamily="49" charset="0"/>
              </a:rPr>
              <a:t>        </a:t>
            </a:r>
            <a:r>
              <a:rPr lang="en-US" sz="1400" b="1" dirty="0">
                <a:solidFill>
                  <a:srgbClr val="8A3800"/>
                </a:solidFill>
                <a:latin typeface="Courier New Bold" panose="02070609020205020404" pitchFamily="49" charset="0"/>
                <a:ea typeface="MS Mincho"/>
                <a:cs typeface="Courier New" panose="02070309020205020404" pitchFamily="49" charset="0"/>
              </a:rPr>
              <a:t>return</a:t>
            </a:r>
            <a:r>
              <a:rPr lang="en-US" sz="1400" dirty="0">
                <a:latin typeface="Times" panose="02020603050405020304" pitchFamily="18" charset="0"/>
                <a:ea typeface="MS Mincho"/>
              </a:rPr>
              <a:t> </a:t>
            </a:r>
            <a:r>
              <a:rPr lang="en-US" sz="1400" b="1" dirty="0" err="1">
                <a:latin typeface="Courier New Bold" panose="02070609020205020404" pitchFamily="49" charset="0"/>
                <a:ea typeface="MS Mincho"/>
                <a:cs typeface="Courier New" panose="02070309020205020404" pitchFamily="49" charset="0"/>
              </a:rPr>
              <a:t>self.key</a:t>
            </a:r>
            <a:r>
              <a:rPr lang="en-US" sz="1400" dirty="0">
                <a:latin typeface="Times" panose="02020603050405020304" pitchFamily="18" charset="0"/>
                <a:ea typeface="MS Mincho"/>
              </a:rPr>
              <a:t> </a:t>
            </a:r>
            <a:r>
              <a:rPr lang="en-US" sz="1400" b="1" dirty="0">
                <a:latin typeface="Courier New Bold" panose="02070609020205020404" pitchFamily="49" charset="0"/>
                <a:ea typeface="MS Mincho"/>
                <a:cs typeface="Courier New" panose="02070309020205020404" pitchFamily="49" charset="0"/>
              </a:rPr>
              <a:t>&lt;=</a:t>
            </a:r>
            <a:r>
              <a:rPr lang="en-US" sz="1400" dirty="0">
                <a:latin typeface="Times" panose="02020603050405020304" pitchFamily="18" charset="0"/>
                <a:ea typeface="MS Mincho"/>
              </a:rPr>
              <a:t> </a:t>
            </a:r>
            <a:r>
              <a:rPr lang="en-US" sz="1400" b="1" dirty="0" err="1">
                <a:latin typeface="Courier New Bold" panose="02070609020205020404" pitchFamily="49" charset="0"/>
                <a:ea typeface="MS Mincho"/>
                <a:cs typeface="Courier New" panose="02070309020205020404" pitchFamily="49" charset="0"/>
              </a:rPr>
              <a:t>other.key</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39688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The </a:t>
            </a:r>
            <a:r>
              <a:rPr lang="en-US" b="1" dirty="0">
                <a:latin typeface="Courier New" panose="02070309020205020404" pitchFamily="49" charset="0"/>
                <a:cs typeface="Courier New" panose="02070309020205020404" pitchFamily="49" charset="0"/>
              </a:rPr>
              <a:t>AbstractDict</a:t>
            </a:r>
            <a:r>
              <a:rPr lang="en-US" b="1" dirty="0"/>
              <a:t> Class </a:t>
            </a:r>
            <a:r>
              <a:rPr lang="en-US" sz="2000" dirty="0"/>
              <a:t>(1 of 3)</a:t>
            </a:r>
          </a:p>
        </p:txBody>
      </p:sp>
      <p:sp>
        <p:nvSpPr>
          <p:cNvPr id="3" name="Content Placeholder 2"/>
          <p:cNvSpPr>
            <a:spLocks noGrp="1"/>
          </p:cNvSpPr>
          <p:nvPr>
            <p:ph idx="1"/>
          </p:nvPr>
        </p:nvSpPr>
        <p:spPr>
          <a:xfrm>
            <a:off x="628650" y="1825625"/>
            <a:ext cx="7886700" cy="2822575"/>
          </a:xfrm>
        </p:spPr>
        <p:txBody>
          <a:bodyPr/>
          <a:lstStyle/>
          <a:p>
            <a:pPr marL="320040" indent="-320040">
              <a:spcBef>
                <a:spcPts val="1000"/>
              </a:spcBef>
            </a:pPr>
            <a:r>
              <a:rPr lang="en-US" dirty="0"/>
              <a:t>The </a:t>
            </a:r>
            <a:r>
              <a:rPr lang="en-US" b="1" dirty="0">
                <a:latin typeface="Courier New" panose="02070309020205020404" pitchFamily="49" charset="0"/>
                <a:ea typeface="Open Sans" charset="0"/>
                <a:cs typeface="Courier New" panose="02070309020205020404" pitchFamily="49" charset="0"/>
              </a:rPr>
              <a:t>AbstractDict</a:t>
            </a:r>
            <a:r>
              <a:rPr lang="en-US" dirty="0"/>
              <a:t> class includes all methods that call only other dictionary methods to do their work</a:t>
            </a:r>
          </a:p>
          <a:p>
            <a:pPr lvl="1">
              <a:spcBef>
                <a:spcPts val="1000"/>
              </a:spcBef>
            </a:pPr>
            <a:r>
              <a:rPr lang="en-US" dirty="0"/>
              <a:t>Such as </a:t>
            </a:r>
            <a:r>
              <a:rPr lang="en-US" b="1" dirty="0">
                <a:latin typeface="Courier New" panose="02070309020205020404" pitchFamily="49" charset="0"/>
                <a:ea typeface="Open Sans" charset="0"/>
                <a:cs typeface="Courier New" panose="02070309020205020404" pitchFamily="49" charset="0"/>
              </a:rPr>
              <a:t>_str_, _add_, </a:t>
            </a:r>
            <a:r>
              <a:rPr lang="en-US" dirty="0"/>
              <a:t>and </a:t>
            </a:r>
            <a:r>
              <a:rPr lang="en-US" b="1" dirty="0">
                <a:latin typeface="Courier New" panose="02070309020205020404" pitchFamily="49" charset="0"/>
                <a:ea typeface="Open Sans" charset="0"/>
                <a:cs typeface="Courier New" panose="02070309020205020404" pitchFamily="49" charset="0"/>
              </a:rPr>
              <a:t>_eq_</a:t>
            </a:r>
          </a:p>
          <a:p>
            <a:pPr marL="320040" indent="-320040">
              <a:spcBef>
                <a:spcPts val="1000"/>
              </a:spcBef>
            </a:pPr>
            <a:r>
              <a:rPr lang="en-US" dirty="0"/>
              <a:t>The </a:t>
            </a:r>
            <a:r>
              <a:rPr lang="en-US" b="1" dirty="0">
                <a:latin typeface="Courier New" panose="02070309020205020404" pitchFamily="49" charset="0"/>
                <a:ea typeface="Open Sans" charset="0"/>
                <a:cs typeface="Courier New" panose="02070309020205020404" pitchFamily="49" charset="0"/>
              </a:rPr>
              <a:t>_init_ </a:t>
            </a:r>
            <a:r>
              <a:rPr lang="en-US" dirty="0"/>
              <a:t>method in </a:t>
            </a:r>
            <a:r>
              <a:rPr lang="en-US" b="1" dirty="0">
                <a:latin typeface="Courier New" panose="02070309020205020404" pitchFamily="49" charset="0"/>
                <a:ea typeface="Open Sans" charset="0"/>
                <a:cs typeface="Courier New" panose="02070309020205020404" pitchFamily="49" charset="0"/>
              </a:rPr>
              <a:t>AbstractDict</a:t>
            </a:r>
            <a:r>
              <a:rPr lang="en-US" dirty="0"/>
              <a:t> </a:t>
            </a:r>
          </a:p>
          <a:p>
            <a:pPr lvl="1">
              <a:spcBef>
                <a:spcPts val="1000"/>
              </a:spcBef>
            </a:pPr>
            <a:r>
              <a:rPr lang="en-US" dirty="0"/>
              <a:t>Does the work of copying keys and values from the optional source collections to the new dictionary object</a:t>
            </a:r>
          </a:p>
          <a:p>
            <a:pPr lvl="1">
              <a:spcBef>
                <a:spcPts val="1000"/>
              </a:spcBef>
            </a:pPr>
            <a:r>
              <a:rPr lang="en-US" dirty="0"/>
              <a:t>Done after the </a:t>
            </a:r>
            <a:r>
              <a:rPr lang="en-US" b="1" dirty="0">
                <a:latin typeface="Courier New" panose="02070309020205020404" pitchFamily="49" charset="0"/>
                <a:cs typeface="Courier New" panose="02070309020205020404" pitchFamily="49" charset="0"/>
              </a:rPr>
              <a:t>_init_</a:t>
            </a:r>
            <a:r>
              <a:rPr lang="en-US" dirty="0"/>
              <a:t> method in </a:t>
            </a:r>
            <a:r>
              <a:rPr lang="en-US" b="1" dirty="0">
                <a:latin typeface="Courier New" panose="02070309020205020404" pitchFamily="49" charset="0"/>
                <a:cs typeface="Courier New" panose="02070309020205020404" pitchFamily="49" charset="0"/>
              </a:rPr>
              <a:t>AbstractCollection</a:t>
            </a:r>
            <a:r>
              <a:rPr lang="en-US" dirty="0"/>
              <a:t> is called with no collection argument</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171361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The </a:t>
            </a:r>
            <a:r>
              <a:rPr lang="en-US" b="1" dirty="0">
                <a:latin typeface="Courier New" panose="02070309020205020404" pitchFamily="49" charset="0"/>
                <a:cs typeface="Courier New" panose="02070309020205020404" pitchFamily="49" charset="0"/>
              </a:rPr>
              <a:t>AbstractDict</a:t>
            </a:r>
            <a:r>
              <a:rPr lang="en-US" b="1" dirty="0"/>
              <a:t> Class </a:t>
            </a:r>
            <a:r>
              <a:rPr lang="en-US" sz="2000" dirty="0"/>
              <a:t>(2 of 3)</a:t>
            </a:r>
          </a:p>
        </p:txBody>
      </p:sp>
      <p:sp>
        <p:nvSpPr>
          <p:cNvPr id="3" name="Content Placeholder 2"/>
          <p:cNvSpPr>
            <a:spLocks noGrp="1"/>
          </p:cNvSpPr>
          <p:nvPr>
            <p:ph idx="1"/>
          </p:nvPr>
        </p:nvSpPr>
        <p:spPr>
          <a:xfrm>
            <a:off x="628650" y="1458155"/>
            <a:ext cx="7886700" cy="307975"/>
          </a:xfrm>
        </p:spPr>
        <p:txBody>
          <a:bodyPr>
            <a:normAutofit/>
          </a:bodyPr>
          <a:lstStyle/>
          <a:p>
            <a:pPr marL="291600" indent="-291600">
              <a:spcBef>
                <a:spcPts val="1000"/>
              </a:spcBef>
            </a:pPr>
            <a:r>
              <a:rPr lang="en-US" dirty="0"/>
              <a:t>Code</a:t>
            </a:r>
            <a:r>
              <a:rPr lang="en-US" dirty="0" smtClean="0"/>
              <a:t>:</a:t>
            </a:r>
            <a:endParaRPr lang="en-US" sz="2100" dirty="0"/>
          </a:p>
        </p:txBody>
      </p:sp>
      <p:sp>
        <p:nvSpPr>
          <p:cNvPr id="5" name="Content Placeholder 4"/>
          <p:cNvSpPr>
            <a:spLocks noGrp="1"/>
          </p:cNvSpPr>
          <p:nvPr>
            <p:ph sz="quarter" idx="12"/>
          </p:nvPr>
        </p:nvSpPr>
        <p:spPr>
          <a:xfrm>
            <a:off x="816662" y="1853725"/>
            <a:ext cx="7067550" cy="4276460"/>
          </a:xfrm>
        </p:spPr>
        <p:txBody>
          <a:bodyPr>
            <a:normAutofit fontScale="70000" lnSpcReduction="20000"/>
          </a:bodyPr>
          <a:lstStyle/>
          <a:p>
            <a:pPr marL="171450" lvl="1" indent="0">
              <a:spcBef>
                <a:spcPts val="0"/>
              </a:spcBef>
              <a:buNone/>
            </a:pPr>
            <a:r>
              <a:rPr lang="en-US" b="1" dirty="0" smtClean="0">
                <a:solidFill>
                  <a:srgbClr val="006800"/>
                </a:solidFill>
                <a:latin typeface="Courier New Bold" panose="02070609020205020404" pitchFamily="49" charset="0"/>
                <a:ea typeface="MS Mincho"/>
                <a:cs typeface="Courier New" panose="02070309020205020404" pitchFamily="49" charset="0"/>
              </a:rPr>
              <a: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File: abstractdict.py</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Author: Ken Lambert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a:t>
            </a:r>
            <a:endParaRPr lang="en-US" sz="1300" dirty="0">
              <a:solidFill>
                <a:srgbClr val="006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abstractcollection</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AbstractCollection</a:t>
            </a:r>
            <a:endParaRPr lang="en-US" sz="1300" dirty="0">
              <a:latin typeface="Bank Gothic Bold"/>
              <a:ea typeface="MS Mincho"/>
              <a:cs typeface="Bank Gothic Bold"/>
            </a:endParaRPr>
          </a:p>
          <a:p>
            <a:pPr marL="171450" lvl="1" indent="0">
              <a:spcBef>
                <a:spcPts val="0"/>
              </a:spcBef>
              <a:buNone/>
            </a:pPr>
            <a:r>
              <a:rPr lang="en-US" dirty="0">
                <a:solidFill>
                  <a:srgbClr val="8A3800"/>
                </a:solidFill>
                <a:latin typeface="Bank Gothic Bold"/>
                <a:ea typeface="MS Mincho"/>
                <a:cs typeface="Bank Gothic Bold"/>
              </a:rPr>
              <a:t> </a:t>
            </a: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class</a:t>
            </a:r>
            <a:r>
              <a:rPr lang="en-US" dirty="0">
                <a:solidFill>
                  <a:srgbClr val="8A3800"/>
                </a:solidFill>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AbstractDict</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AbstractCollection</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"""Common data and method implementations</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for dictionaries."""</a:t>
            </a:r>
            <a:endParaRPr lang="en-US" sz="1300" dirty="0">
              <a:solidFill>
                <a:srgbClr val="006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err="1">
                <a:solidFill>
                  <a:srgbClr val="0000FF"/>
                </a:solidFill>
                <a:latin typeface="Courier New Bold" panose="02070609020205020404" pitchFamily="49" charset="0"/>
                <a:ea typeface="MS Mincho"/>
                <a:cs typeface="Courier New" panose="02070309020205020404" pitchFamily="49" charset="0"/>
              </a:rPr>
              <a:t>init</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keys, values):</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"""Will copy entries to the dictionary</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from keys and values if they are present."""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AbstractCollection.__</a:t>
            </a:r>
            <a:r>
              <a:rPr lang="en-US" b="1" dirty="0" err="1">
                <a:latin typeface="Courier New Bold" panose="02070609020205020404" pitchFamily="49" charset="0"/>
                <a:ea typeface="MS Mincho"/>
                <a:cs typeface="Courier New" panose="02070309020205020404" pitchFamily="49" charset="0"/>
              </a:rPr>
              <a:t>init</a:t>
            </a:r>
            <a:r>
              <a:rPr lang="en-US" b="1" dirty="0">
                <a:latin typeface="Courier New Bold" panose="02070609020205020404" pitchFamily="49" charset="0"/>
                <a:ea typeface="MS Mincho"/>
                <a:cs typeface="Courier New" panose="02070309020205020404" pitchFamily="49" charset="0"/>
              </a:rPr>
              <a:t>__(self)</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keys </a:t>
            </a:r>
            <a:r>
              <a:rPr lang="en-US" b="1" dirty="0">
                <a:solidFill>
                  <a:srgbClr val="8A3800"/>
                </a:solidFill>
                <a:latin typeface="Courier New Bold" panose="02070609020205020404" pitchFamily="49" charset="0"/>
                <a:ea typeface="MS Mincho"/>
                <a:cs typeface="Courier New" panose="02070309020205020404" pitchFamily="49" charset="0"/>
              </a:rPr>
              <a:t>and</a:t>
            </a:r>
            <a:r>
              <a:rPr lang="en-US" b="1" dirty="0">
                <a:latin typeface="Courier New Bold" panose="02070609020205020404" pitchFamily="49" charset="0"/>
                <a:ea typeface="MS Mincho"/>
                <a:cs typeface="Courier New" panose="02070309020205020404" pitchFamily="49" charset="0"/>
              </a:rPr>
              <a:t> values:</a:t>
            </a:r>
            <a:endParaRPr lang="en-US" sz="1300"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err="1">
                <a:solidFill>
                  <a:srgbClr val="000000"/>
                </a:solidFill>
                <a:latin typeface="Courier New Bold" panose="02070609020205020404" pitchFamily="49" charset="0"/>
                <a:ea typeface="MS Mincho"/>
                <a:cs typeface="Courier New" panose="02070309020205020404" pitchFamily="49" charset="0"/>
              </a:rPr>
              <a:t>valuesIter</a:t>
            </a:r>
            <a:r>
              <a:rPr lang="en-US" b="1" dirty="0">
                <a:solidFill>
                  <a:srgbClr val="000000"/>
                </a:solidFill>
                <a:latin typeface="Courier New Bold" panose="02070609020205020404" pitchFamily="49" charset="0"/>
                <a:ea typeface="MS Mincho"/>
                <a:cs typeface="Courier New" panose="02070309020205020404" pitchFamily="49" charset="0"/>
              </a:rPr>
              <a:t> = </a:t>
            </a:r>
            <a:r>
              <a:rPr lang="en-US" b="1" dirty="0" err="1">
                <a:solidFill>
                  <a:srgbClr val="660066"/>
                </a:solidFill>
                <a:latin typeface="Courier New Bold" panose="02070609020205020404" pitchFamily="49" charset="0"/>
                <a:ea typeface="MS Mincho"/>
                <a:cs typeface="Courier New" panose="02070309020205020404" pitchFamily="49" charset="0"/>
              </a:rPr>
              <a:t>iter</a:t>
            </a:r>
            <a:r>
              <a:rPr lang="en-US" b="1" dirty="0">
                <a:solidFill>
                  <a:srgbClr val="000000"/>
                </a:solidFill>
                <a:latin typeface="Courier New Bold" panose="02070609020205020404" pitchFamily="49" charset="0"/>
                <a:ea typeface="MS Mincho"/>
                <a:cs typeface="Courier New" panose="02070309020205020404" pitchFamily="49" charset="0"/>
              </a:rPr>
              <a:t>(values)</a:t>
            </a:r>
            <a:endParaRPr lang="en-US" dirty="0">
              <a:latin typeface="Bank Gothic Bold"/>
              <a:ea typeface="MS Mincho"/>
              <a:cs typeface="Bank Gothic Bold"/>
            </a:endParaRPr>
          </a:p>
          <a:p>
            <a:pPr marL="171450" lvl="1" indent="0">
              <a:spcBef>
                <a:spcPts val="0"/>
              </a:spcBef>
              <a:buNone/>
            </a:pPr>
            <a:r>
              <a:rPr lang="en-US" b="1" dirty="0">
                <a:solidFill>
                  <a:srgbClr val="0000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for</a:t>
            </a:r>
            <a:r>
              <a:rPr lang="en-US" b="1" dirty="0">
                <a:solidFill>
                  <a:srgbClr val="000000"/>
                </a:solidFill>
                <a:latin typeface="Courier New Bold" panose="02070609020205020404" pitchFamily="49" charset="0"/>
                <a:ea typeface="MS Mincho"/>
                <a:cs typeface="Courier New" panose="02070309020205020404" pitchFamily="49" charset="0"/>
              </a:rPr>
              <a:t> key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b="1" dirty="0">
                <a:solidFill>
                  <a:srgbClr val="000000"/>
                </a:solidFill>
                <a:latin typeface="Courier New Bold" panose="02070609020205020404" pitchFamily="49" charset="0"/>
                <a:ea typeface="MS Mincho"/>
                <a:cs typeface="Courier New" panose="02070309020205020404" pitchFamily="49" charset="0"/>
              </a:rPr>
              <a:t> keys:</a:t>
            </a:r>
            <a:endParaRPr lang="en-US"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self[key]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next</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valuesIter</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__str__</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sz="1300" b="1" dirty="0">
                <a:solidFill>
                  <a:srgbClr val="8A3800"/>
                </a:solidFill>
                <a:latin typeface="Courier New Bold" panose="02070609020205020404" pitchFamily="49" charset="0"/>
                <a:ea typeface="MS Mincho"/>
                <a:cs typeface="Courier New" panose="02070309020205020404" pitchFamily="49" charset="0"/>
              </a:rPr>
              <a:t>return</a:t>
            </a:r>
            <a:r>
              <a:rPr lang="en-US" dirty="0">
                <a:solidFill>
                  <a:srgbClr val="8A3800"/>
                </a:solidFill>
                <a:latin typeface="Times" panose="02020603050405020304" pitchFamily="18" charset="0"/>
                <a:ea typeface="MS Mincho"/>
                <a:cs typeface="Bank Gothic Bold"/>
              </a:rPr>
              <a:t> </a:t>
            </a:r>
            <a:r>
              <a:rPr lang="en-US" sz="1300" b="1" dirty="0">
                <a:solidFill>
                  <a:srgbClr val="008000"/>
                </a:solidFill>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sz="1300" b="1" dirty="0">
                <a:solidFill>
                  <a:srgbClr val="008000"/>
                </a:solidFill>
                <a:latin typeface="Courier New Bold" panose="02070609020205020404" pitchFamily="49" charset="0"/>
                <a:ea typeface="MS Mincho"/>
                <a:cs typeface="Courier New" panose="02070309020205020404" pitchFamily="49" charset="0"/>
              </a:rPr>
              <a:t>", "</a:t>
            </a:r>
            <a:r>
              <a:rPr lang="en-US" b="1" dirty="0">
                <a:latin typeface="Courier New Bold" panose="02070609020205020404" pitchFamily="49" charset="0"/>
                <a:ea typeface="MS Mincho"/>
                <a:cs typeface="Courier New" panose="02070309020205020404" pitchFamily="49" charset="0"/>
              </a:rPr>
              <a:t>.join(</a:t>
            </a:r>
            <a:r>
              <a:rPr lang="en-US" sz="1300" b="1" dirty="0">
                <a:solidFill>
                  <a:srgbClr val="660066"/>
                </a:solidFill>
                <a:latin typeface="Courier New Bold" panose="02070609020205020404" pitchFamily="49" charset="0"/>
                <a:ea typeface="MS Mincho"/>
                <a:cs typeface="Courier New" panose="02070309020205020404" pitchFamily="49" charset="0"/>
              </a:rPr>
              <a:t>map</a:t>
            </a:r>
            <a:r>
              <a:rPr lang="en-US" b="1" dirty="0">
                <a:latin typeface="Courier New Bold" panose="02070609020205020404" pitchFamily="49" charset="0"/>
                <a:ea typeface="MS Mincho"/>
                <a:cs typeface="Courier New" panose="02070309020205020404" pitchFamily="49" charset="0"/>
              </a:rPr>
              <a:t>(</a:t>
            </a:r>
            <a:r>
              <a:rPr lang="en-US" sz="1300" b="1" dirty="0" err="1">
                <a:solidFill>
                  <a:srgbClr val="660066"/>
                </a:solidFill>
                <a:latin typeface="Courier New Bold" panose="02070609020205020404" pitchFamily="49" charset="0"/>
                <a:ea typeface="MS Mincho"/>
                <a:cs typeface="Courier New" panose="02070309020205020404" pitchFamily="49" charset="0"/>
              </a:rPr>
              <a:t>str</a:t>
            </a: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self.entries</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008000"/>
                </a:solidFill>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__add__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a new dictionary containing the contents</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of self and other."""</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result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type</a:t>
            </a:r>
            <a:r>
              <a:rPr lang="en-US" b="1" dirty="0">
                <a:latin typeface="Courier New Bold" panose="02070609020205020404" pitchFamily="49" charset="0"/>
                <a:ea typeface="MS Mincho"/>
                <a:cs typeface="Courier New" panose="02070309020205020404" pitchFamily="49" charset="0"/>
              </a:rPr>
              <a:t>(self)(</a:t>
            </a:r>
            <a:r>
              <a:rPr lang="en-US" b="1" dirty="0" err="1">
                <a:latin typeface="Courier New Bold" panose="02070609020205020404" pitchFamily="49" charset="0"/>
                <a:ea typeface="MS Mincho"/>
                <a:cs typeface="Courier New" panose="02070309020205020404" pitchFamily="49" charset="0"/>
              </a:rPr>
              <a:t>self.keys</a:t>
            </a:r>
            <a:r>
              <a:rPr lang="en-US" b="1" dirty="0">
                <a:latin typeface="Courier New Bold" panose="02070609020205020404" pitchFamily="49" charset="0"/>
                <a:ea typeface="MS Mincho"/>
                <a:cs typeface="Courier New" panose="02070309020205020404" pitchFamily="49" charset="0"/>
              </a:rPr>
              <a:t>(), self.values())</a:t>
            </a:r>
            <a:r>
              <a:rPr lang="en-US" b="1" dirty="0">
                <a:solidFill>
                  <a:srgbClr val="660066"/>
                </a:solidFill>
                <a:latin typeface="Courier New Bold" panose="02070609020205020404" pitchFamily="49" charset="0"/>
                <a:ea typeface="MS Mincho"/>
                <a:cs typeface="Courier New" panose="02070309020205020404" pitchFamily="49" charset="0"/>
              </a:rPr>
              <a:t> </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for</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key</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result[key]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other[key]</a:t>
            </a:r>
            <a:endParaRPr lang="en-US" sz="1300" dirty="0">
              <a:latin typeface="Bank Gothic Bold"/>
              <a:ea typeface="MS Mincho"/>
              <a:cs typeface="Bank Gothic Bold"/>
            </a:endParaRPr>
          </a:p>
          <a:p>
            <a:pPr marL="342900" lvl="1" indent="0">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solidFill>
                  <a:srgbClr val="8A3800"/>
                </a:solidFill>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result</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17034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The </a:t>
            </a:r>
            <a:r>
              <a:rPr lang="en-US" b="1" dirty="0">
                <a:latin typeface="Courier New" panose="02070309020205020404" pitchFamily="49" charset="0"/>
                <a:cs typeface="Courier New" panose="02070309020205020404" pitchFamily="49" charset="0"/>
              </a:rPr>
              <a:t>AbstractDict</a:t>
            </a:r>
            <a:r>
              <a:rPr lang="en-US" b="1" dirty="0"/>
              <a:t> Class </a:t>
            </a:r>
            <a:r>
              <a:rPr lang="en-US" sz="2000" dirty="0"/>
              <a:t>(3 of 3)</a:t>
            </a:r>
          </a:p>
        </p:txBody>
      </p:sp>
      <p:sp>
        <p:nvSpPr>
          <p:cNvPr id="3" name="Content Placeholder 2"/>
          <p:cNvSpPr>
            <a:spLocks noGrp="1"/>
          </p:cNvSpPr>
          <p:nvPr>
            <p:ph idx="1"/>
          </p:nvPr>
        </p:nvSpPr>
        <p:spPr>
          <a:xfrm>
            <a:off x="628650" y="1458153"/>
            <a:ext cx="7886700" cy="294448"/>
          </a:xfrm>
        </p:spPr>
        <p:txBody>
          <a:bodyPr>
            <a:normAutofit/>
          </a:bodyPr>
          <a:lstStyle/>
          <a:p>
            <a:pPr marL="291600" indent="-291600">
              <a:spcBef>
                <a:spcPts val="1000"/>
              </a:spcBef>
            </a:pPr>
            <a:r>
              <a:rPr lang="en-US" dirty="0"/>
              <a:t>Code (continued</a:t>
            </a:r>
            <a:r>
              <a:rPr lang="en-US" dirty="0" smtClean="0"/>
              <a:t>):</a:t>
            </a:r>
            <a:endParaRPr lang="en-US" sz="2100" dirty="0"/>
          </a:p>
        </p:txBody>
      </p:sp>
      <p:sp>
        <p:nvSpPr>
          <p:cNvPr id="5" name="Content Placeholder 4"/>
          <p:cNvSpPr>
            <a:spLocks noGrp="1"/>
          </p:cNvSpPr>
          <p:nvPr>
            <p:ph sz="quarter" idx="12"/>
          </p:nvPr>
        </p:nvSpPr>
        <p:spPr>
          <a:xfrm>
            <a:off x="762000" y="1905000"/>
            <a:ext cx="6934200" cy="3886200"/>
          </a:xfrm>
        </p:spPr>
        <p:txBody>
          <a:bodyPr>
            <a:normAutofit fontScale="62500" lnSpcReduction="20000"/>
          </a:bodyPr>
          <a:lstStyle/>
          <a:p>
            <a:pPr marL="171450" lvl="1" indent="0">
              <a:spcBef>
                <a:spcPts val="0"/>
              </a:spcBef>
              <a:buNone/>
            </a:pP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err="1">
                <a:solidFill>
                  <a:srgbClr val="0000FF"/>
                </a:solidFill>
                <a:latin typeface="Courier New Bold" panose="02070609020205020404" pitchFamily="49" charset="0"/>
                <a:ea typeface="MS Mincho"/>
                <a:cs typeface="Courier New" panose="02070309020205020404" pitchFamily="49" charset="0"/>
              </a:rPr>
              <a:t>eq</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"""Returns True if self equals other,</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or False otherwise."""</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return True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type</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type</a:t>
            </a:r>
            <a:r>
              <a:rPr lang="en-US" b="1" dirty="0">
                <a:latin typeface="Courier New Bold" panose="02070609020205020404" pitchFamily="49" charset="0"/>
                <a:ea typeface="MS Mincho"/>
                <a:cs typeface="Courier New" panose="02070309020205020404" pitchFamily="49" charset="0"/>
              </a:rPr>
              <a:t>(other)</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660066"/>
                </a:solidFill>
                <a:latin typeface="Courier New Bold" panose="02070609020205020404" pitchFamily="49" charset="0"/>
                <a:ea typeface="MS Mincho"/>
                <a:cs typeface="Courier New" panose="02070309020205020404" pitchFamily="49" charset="0"/>
              </a:rPr>
              <a:t>           </a:t>
            </a:r>
            <a:r>
              <a:rPr lang="en-US" b="1" dirty="0" err="1">
                <a:solidFill>
                  <a:srgbClr val="660066"/>
                </a:solidFill>
                <a:latin typeface="Courier New Bold" panose="02070609020205020404" pitchFamily="49" charset="0"/>
                <a:ea typeface="MS Mincho"/>
                <a:cs typeface="Courier New" panose="02070309020205020404" pitchFamily="49" charset="0"/>
              </a:rPr>
              <a:t>len</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len</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 False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key</a:t>
            </a:r>
            <a:r>
              <a:rPr lang="en-US" dirty="0">
                <a:solidFill>
                  <a:srgbClr val="8A3800"/>
                </a:solidFill>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            if</a:t>
            </a:r>
            <a:r>
              <a:rPr lang="en-US" dirty="0">
                <a:solidFill>
                  <a:srgbClr val="8A3800"/>
                </a:solidFill>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not</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key</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other:</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 False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 True</a:t>
            </a:r>
            <a:endParaRPr lang="en-US" sz="1300" dirty="0">
              <a:solidFill>
                <a:srgbClr val="8A3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keys</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a iterator on the keys in</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the dictionary."""</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solidFill>
                  <a:srgbClr val="8A3800"/>
                </a:solidFill>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iter</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values</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an iterator on the values in</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the dictionary."""</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map</a:t>
            </a:r>
            <a:r>
              <a:rPr lang="en-US" b="1" dirty="0">
                <a:latin typeface="Courier New Bold" panose="02070609020205020404" pitchFamily="49" charset="0"/>
                <a:ea typeface="MS Mincho"/>
                <a:cs typeface="Courier New" panose="02070309020205020404" pitchFamily="49" charset="0"/>
              </a:rPr>
              <a:t>(</a:t>
            </a:r>
            <a:r>
              <a:rPr lang="en-US" b="1" dirty="0">
                <a:solidFill>
                  <a:srgbClr val="8A3800"/>
                </a:solidFill>
                <a:latin typeface="Courier New Bold" panose="02070609020205020404" pitchFamily="49" charset="0"/>
                <a:ea typeface="MS Mincho"/>
                <a:cs typeface="Courier New" panose="02070309020205020404" pitchFamily="49" charset="0"/>
              </a:rPr>
              <a:t>lambda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key: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self[key],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entries</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an iterator on the entries in</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the dictionary."""</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sz="1300"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sz="1300" b="1" dirty="0">
                <a:solidFill>
                  <a:srgbClr val="660066"/>
                </a:solidFill>
                <a:latin typeface="Courier New Bold" panose="02070609020205020404" pitchFamily="49" charset="0"/>
                <a:ea typeface="MS Mincho"/>
                <a:cs typeface="Courier New" panose="02070309020205020404" pitchFamily="49" charset="0"/>
              </a:rPr>
              <a:t>map</a:t>
            </a:r>
            <a:r>
              <a:rPr lang="en-US" b="1" dirty="0">
                <a:latin typeface="Courier New Bold" panose="02070609020205020404" pitchFamily="49" charset="0"/>
                <a:ea typeface="MS Mincho"/>
                <a:cs typeface="Courier New" panose="02070309020205020404" pitchFamily="49" charset="0"/>
              </a:rPr>
              <a:t>(</a:t>
            </a:r>
            <a:r>
              <a:rPr lang="en-US" sz="1300" b="1" dirty="0">
                <a:solidFill>
                  <a:srgbClr val="8A3800"/>
                </a:solidFill>
                <a:latin typeface="Courier New Bold" panose="02070609020205020404" pitchFamily="49" charset="0"/>
                <a:ea typeface="MS Mincho"/>
                <a:cs typeface="Courier New" panose="02070309020205020404" pitchFamily="49" charset="0"/>
              </a:rPr>
              <a:t>lambda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key: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Entry(key, self[key]), self)</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endParaRPr lang="en-US" dirty="0">
              <a:solidFill>
                <a:srgbClr val="8A3800"/>
              </a:solidFill>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get</a:t>
            </a:r>
            <a:r>
              <a:rPr lang="en-US" b="1" dirty="0">
                <a:latin typeface="Courier New Bold" panose="02070609020205020404" pitchFamily="49" charset="0"/>
                <a:ea typeface="MS Mincho"/>
                <a:cs typeface="Courier New" panose="02070309020205020404" pitchFamily="49" charset="0"/>
              </a:rPr>
              <a:t>(self, key, defaultValue =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the value associated with key if key is</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present, or defaultValue otherwise."""</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 Exercise       </a:t>
            </a:r>
            <a:endParaRPr lang="en-US" sz="1300" dirty="0">
              <a:solidFill>
                <a:srgbClr val="C00000"/>
              </a:solidFill>
              <a:latin typeface="Bank Gothic Bold"/>
              <a:ea typeface="MS Mincho"/>
              <a:cs typeface="Bank Gothic Bold"/>
            </a:endParaRPr>
          </a:p>
          <a:p>
            <a:pPr marL="342900" lvl="1" indent="0">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defaultValue</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70731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The </a:t>
            </a:r>
            <a:r>
              <a:rPr lang="en-US" b="1" dirty="0">
                <a:latin typeface="Courier New" panose="02070309020205020404" pitchFamily="49" charset="0"/>
                <a:cs typeface="Courier New" panose="02070309020205020404" pitchFamily="49" charset="0"/>
              </a:rPr>
              <a:t>ArrayDict</a:t>
            </a:r>
            <a:r>
              <a:rPr lang="en-US" b="1" dirty="0"/>
              <a:t> Class </a:t>
            </a:r>
            <a:r>
              <a:rPr lang="en-US" sz="2000" dirty="0"/>
              <a:t>(1 of 2)</a:t>
            </a:r>
          </a:p>
        </p:txBody>
      </p:sp>
      <p:sp>
        <p:nvSpPr>
          <p:cNvPr id="3" name="Content Placeholder 2"/>
          <p:cNvSpPr>
            <a:spLocks noGrp="1"/>
          </p:cNvSpPr>
          <p:nvPr>
            <p:ph idx="1"/>
          </p:nvPr>
        </p:nvSpPr>
        <p:spPr>
          <a:xfrm>
            <a:off x="628650" y="1329969"/>
            <a:ext cx="7886700" cy="1374775"/>
          </a:xfrm>
        </p:spPr>
        <p:txBody>
          <a:bodyPr>
            <a:normAutofit/>
          </a:bodyPr>
          <a:lstStyle/>
          <a:p>
            <a:pPr marL="320040" indent="-320040">
              <a:spcBef>
                <a:spcPts val="1000"/>
              </a:spcBef>
            </a:pPr>
            <a:r>
              <a:rPr lang="en-US" dirty="0"/>
              <a:t>The ArrayDict Class is responsible for initializing the collection’s container object</a:t>
            </a:r>
          </a:p>
          <a:p>
            <a:pPr lvl="1">
              <a:spcBef>
                <a:spcPts val="1000"/>
              </a:spcBef>
            </a:pPr>
            <a:r>
              <a:rPr lang="en-US" dirty="0"/>
              <a:t>And implementing the methods that must directly access this container</a:t>
            </a:r>
          </a:p>
          <a:p>
            <a:pPr marL="320040" indent="-320040">
              <a:spcBef>
                <a:spcPts val="1000"/>
              </a:spcBef>
            </a:pPr>
            <a:r>
              <a:rPr lang="en-US" dirty="0"/>
              <a:t>Code</a:t>
            </a:r>
            <a:r>
              <a:rPr lang="en-US" dirty="0" smtClean="0"/>
              <a:t>:</a:t>
            </a:r>
            <a:endParaRPr lang="en-US" dirty="0"/>
          </a:p>
        </p:txBody>
      </p:sp>
      <p:sp>
        <p:nvSpPr>
          <p:cNvPr id="5" name="Content Placeholder 4"/>
          <p:cNvSpPr>
            <a:spLocks noGrp="1"/>
          </p:cNvSpPr>
          <p:nvPr>
            <p:ph sz="quarter" idx="12"/>
          </p:nvPr>
        </p:nvSpPr>
        <p:spPr>
          <a:xfrm>
            <a:off x="833752" y="2834353"/>
            <a:ext cx="6838950" cy="3276600"/>
          </a:xfrm>
        </p:spPr>
        <p:txBody>
          <a:bodyPr>
            <a:normAutofit fontScale="70000" lnSpcReduction="20000"/>
          </a:bodyPr>
          <a:lstStyle/>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File: arraydict.py </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Author: Ken Lambert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a:t>
            </a:r>
            <a:endParaRPr lang="en-US" sz="1300" dirty="0">
              <a:solidFill>
                <a:srgbClr val="006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abstractdict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AbstractDict</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Entry</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class</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ArrayDict</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AbstractDict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57150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"""Represents an array-based dictionary."""</a:t>
            </a:r>
            <a:endParaRPr lang="en-US" sz="1300" dirty="0">
              <a:solidFill>
                <a:srgbClr val="006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err="1">
                <a:solidFill>
                  <a:srgbClr val="0000FF"/>
                </a:solidFill>
                <a:latin typeface="Courier New Bold" panose="02070609020205020404" pitchFamily="49" charset="0"/>
                <a:ea typeface="MS Mincho"/>
                <a:cs typeface="Courier New" panose="02070309020205020404" pitchFamily="49" charset="0"/>
              </a:rPr>
              <a:t>init</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keys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latin typeface="Courier New Bold" panose="02070609020205020404" pitchFamily="49" charset="0"/>
                <a:ea typeface="MS Mincho"/>
                <a:cs typeface="Courier New" panose="02070309020205020404" pitchFamily="49" charset="0"/>
              </a:rPr>
              <a:t>values =</a:t>
            </a: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"""Will copy entries to the dictionary</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from keys and values if they are present."""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self.items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list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AbstractDict</a:t>
            </a:r>
            <a:r>
              <a:rPr lang="en-US" b="1" dirty="0">
                <a:latin typeface="Courier New Bold" panose="02070609020205020404" pitchFamily="49" charset="0"/>
                <a:ea typeface="MS Mincho"/>
                <a:cs typeface="Courier New" panose="02070309020205020404" pitchFamily="49" charset="0"/>
              </a:rPr>
              <a:t>.__</a:t>
            </a:r>
            <a:r>
              <a:rPr lang="en-US" b="1" dirty="0" err="1">
                <a:latin typeface="Courier New Bold" panose="02070609020205020404" pitchFamily="49" charset="0"/>
                <a:ea typeface="MS Mincho"/>
                <a:cs typeface="Courier New" panose="02070309020205020404" pitchFamily="49" charset="0"/>
              </a:rPr>
              <a:t>init</a:t>
            </a:r>
            <a:r>
              <a:rPr lang="en-US" b="1" dirty="0">
                <a:latin typeface="Courier New Bold" panose="02070609020205020404" pitchFamily="49" charset="0"/>
                <a:ea typeface="MS Mincho"/>
                <a:cs typeface="Courier New" panose="02070309020205020404" pitchFamily="49" charset="0"/>
              </a:rPr>
              <a:t>__(self,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keys, values)</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FF0000"/>
                </a:solidFill>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a:t>
            </a:r>
            <a:r>
              <a:rPr lang="en-US" b="1" dirty="0" err="1">
                <a:solidFill>
                  <a:srgbClr val="C00000"/>
                </a:solidFill>
                <a:latin typeface="Courier New Bold" panose="02070609020205020404" pitchFamily="49" charset="0"/>
                <a:ea typeface="MS Mincho"/>
                <a:cs typeface="Courier New" panose="02070309020205020404" pitchFamily="49" charset="0"/>
              </a:rPr>
              <a:t>Accessors</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__iter__</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"""Serves up the keys in the dictionary."""</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cursor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0</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while</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cursor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&lt;</a:t>
            </a:r>
            <a:r>
              <a:rPr lang="en-US" dirty="0">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len</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yield</a:t>
            </a:r>
            <a:r>
              <a:rPr lang="en-US" dirty="0">
                <a:solidFill>
                  <a:srgbClr val="8A3800"/>
                </a:solidFill>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self.items</a:t>
            </a:r>
            <a:r>
              <a:rPr lang="en-US" b="1" dirty="0">
                <a:latin typeface="Courier New Bold" panose="02070609020205020404" pitchFamily="49" charset="0"/>
                <a:ea typeface="MS Mincho"/>
                <a:cs typeface="Courier New" panose="02070309020205020404" pitchFamily="49" charset="0"/>
              </a:rPr>
              <a:t>[cursor].key</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cursor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91619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The </a:t>
            </a:r>
            <a:r>
              <a:rPr lang="en-US" b="1" dirty="0">
                <a:latin typeface="Courier New" panose="02070309020205020404" pitchFamily="49" charset="0"/>
                <a:cs typeface="Courier New" panose="02070309020205020404" pitchFamily="49" charset="0"/>
              </a:rPr>
              <a:t>ArrayDict</a:t>
            </a:r>
            <a:r>
              <a:rPr lang="en-US" b="1" dirty="0"/>
              <a:t> Class </a:t>
            </a:r>
            <a:r>
              <a:rPr lang="en-US" sz="2000" dirty="0"/>
              <a:t>(2 of 2)</a:t>
            </a:r>
          </a:p>
        </p:txBody>
      </p:sp>
      <p:sp>
        <p:nvSpPr>
          <p:cNvPr id="3" name="Content Placeholder 2"/>
          <p:cNvSpPr>
            <a:spLocks noGrp="1"/>
          </p:cNvSpPr>
          <p:nvPr>
            <p:ph idx="1"/>
          </p:nvPr>
        </p:nvSpPr>
        <p:spPr>
          <a:xfrm>
            <a:off x="628650" y="1329970"/>
            <a:ext cx="7886700" cy="322220"/>
          </a:xfrm>
        </p:spPr>
        <p:txBody>
          <a:bodyPr>
            <a:normAutofit/>
          </a:bodyPr>
          <a:lstStyle/>
          <a:p>
            <a:pPr marL="291600" indent="-291600">
              <a:spcBef>
                <a:spcPts val="1000"/>
              </a:spcBef>
            </a:pPr>
            <a:r>
              <a:rPr lang="en-US" dirty="0"/>
              <a:t>Code (continued</a:t>
            </a:r>
            <a:r>
              <a:rPr lang="en-US" dirty="0" smtClean="0"/>
              <a:t>):</a:t>
            </a:r>
            <a:endParaRPr lang="en-US" dirty="0"/>
          </a:p>
        </p:txBody>
      </p:sp>
      <p:sp>
        <p:nvSpPr>
          <p:cNvPr id="5" name="Content Placeholder 4"/>
          <p:cNvSpPr>
            <a:spLocks noGrp="1"/>
          </p:cNvSpPr>
          <p:nvPr>
            <p:ph sz="quarter" idx="12"/>
          </p:nvPr>
        </p:nvSpPr>
        <p:spPr>
          <a:xfrm>
            <a:off x="628650" y="1752600"/>
            <a:ext cx="7448550" cy="4267200"/>
          </a:xfrm>
        </p:spPr>
        <p:txBody>
          <a:bodyPr>
            <a:normAutofit fontScale="55000" lnSpcReduction="20000"/>
          </a:bodyPr>
          <a:lstStyle/>
          <a:p>
            <a:pPr marL="514350" lvl="2" indent="0">
              <a:spcBef>
                <a:spcPts val="0"/>
              </a:spcBef>
              <a:buNone/>
            </a:pPr>
            <a:r>
              <a:rPr lang="en-US" sz="1600" b="1" dirty="0">
                <a:solidFill>
                  <a:srgbClr val="8A3800"/>
                </a:solidFill>
                <a:latin typeface="Courier New Bold" panose="02070609020205020404" pitchFamily="49" charset="0"/>
                <a:ea typeface="MS Mincho"/>
                <a:cs typeface="Courier New" panose="02070309020205020404" pitchFamily="49" charset="0"/>
              </a:rPr>
              <a:t> </a:t>
            </a:r>
            <a:r>
              <a:rPr lang="en-US" sz="1800" b="1" dirty="0" err="1">
                <a:solidFill>
                  <a:srgbClr val="8A3800"/>
                </a:solidFill>
                <a:latin typeface="Courier New Bold" panose="02070609020205020404" pitchFamily="49" charset="0"/>
                <a:ea typeface="MS Mincho"/>
                <a:cs typeface="Courier New" panose="02070309020205020404" pitchFamily="49" charset="0"/>
              </a:rPr>
              <a:t>def</a:t>
            </a:r>
            <a:r>
              <a:rPr lang="en-US" sz="1800" dirty="0">
                <a:solidFill>
                  <a:srgbClr val="8A3800"/>
                </a:solidFill>
                <a:latin typeface="Times" panose="02020603050405020304" pitchFamily="18" charset="0"/>
                <a:ea typeface="MS Mincho"/>
                <a:cs typeface="Bank Gothic Bold"/>
              </a:rPr>
              <a:t> </a:t>
            </a:r>
            <a:r>
              <a:rPr lang="en-US" sz="1800" b="1" dirty="0">
                <a:solidFill>
                  <a:srgbClr val="0000FF"/>
                </a:solidFill>
                <a:latin typeface="Courier New Bold" panose="02070609020205020404" pitchFamily="49" charset="0"/>
                <a:ea typeface="MS Mincho"/>
                <a:cs typeface="Courier New" panose="02070309020205020404" pitchFamily="49" charset="0"/>
              </a:rPr>
              <a:t>__</a:t>
            </a:r>
            <a:r>
              <a:rPr lang="en-US" sz="1800" b="1" dirty="0" err="1">
                <a:solidFill>
                  <a:srgbClr val="0000FF"/>
                </a:solidFill>
                <a:latin typeface="Courier New Bold" panose="02070609020205020404" pitchFamily="49" charset="0"/>
                <a:ea typeface="MS Mincho"/>
                <a:cs typeface="Courier New" panose="02070309020205020404" pitchFamily="49" charset="0"/>
              </a:rPr>
              <a:t>getitem</a:t>
            </a:r>
            <a:r>
              <a:rPr lang="en-US" sz="1800" b="1" dirty="0">
                <a:solidFill>
                  <a:srgbClr val="0000FF"/>
                </a:solidFill>
                <a:latin typeface="Courier New Bold" panose="02070609020205020404" pitchFamily="49" charset="0"/>
                <a:ea typeface="MS Mincho"/>
                <a:cs typeface="Courier New" panose="02070309020205020404" pitchFamily="49" charset="0"/>
              </a:rPr>
              <a:t>__</a:t>
            </a:r>
            <a:r>
              <a:rPr lang="en-US" sz="1800" b="1" dirty="0">
                <a:latin typeface="Courier New Bold" panose="02070609020205020404" pitchFamily="49" charset="0"/>
                <a:ea typeface="MS Mincho"/>
                <a:cs typeface="Courier New" panose="02070309020205020404" pitchFamily="49" charset="0"/>
              </a:rPr>
              <a:t>(self,</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key):</a:t>
            </a:r>
            <a:endParaRPr lang="en-US" sz="1800" dirty="0">
              <a:latin typeface="Bank Gothic Bold"/>
              <a:ea typeface="MS Mincho"/>
              <a:cs typeface="Bank Gothic Bold"/>
            </a:endParaRPr>
          </a:p>
          <a:p>
            <a:pPr marL="514350" lvl="2" indent="0">
              <a:spcBef>
                <a:spcPts val="0"/>
              </a:spcBef>
              <a:buNone/>
            </a:pPr>
            <a:r>
              <a:rPr lang="en-US" sz="1800" b="1" dirty="0">
                <a:solidFill>
                  <a:srgbClr val="008000"/>
                </a:solidFill>
                <a:latin typeface="Courier New Bold" panose="02070609020205020404" pitchFamily="49" charset="0"/>
                <a:ea typeface="MS Mincho"/>
                <a:cs typeface="Courier New" panose="02070309020205020404" pitchFamily="49" charset="0"/>
              </a:rPr>
              <a:t>       </a:t>
            </a:r>
            <a:r>
              <a:rPr lang="en-US" sz="1800" b="1" dirty="0">
                <a:solidFill>
                  <a:srgbClr val="006800"/>
                </a:solidFill>
                <a:latin typeface="Courier New Bold" panose="02070609020205020404" pitchFamily="49" charset="0"/>
                <a:ea typeface="MS Mincho"/>
                <a:cs typeface="Courier New" panose="02070309020205020404" pitchFamily="49" charset="0"/>
              </a:rPr>
              <a:t> """Precondition: the key is in the dictionary.</a:t>
            </a:r>
            <a:endParaRPr lang="en-US" sz="1800" dirty="0">
              <a:solidFill>
                <a:srgbClr val="006800"/>
              </a:solidFill>
              <a:latin typeface="Bank Gothic Bold"/>
              <a:ea typeface="MS Mincho"/>
              <a:cs typeface="Bank Gothic Bold"/>
            </a:endParaRPr>
          </a:p>
          <a:p>
            <a:pPr marL="514350" lvl="2" indent="0">
              <a:spcBef>
                <a:spcPts val="0"/>
              </a:spcBef>
              <a:buNone/>
            </a:pPr>
            <a:r>
              <a:rPr lang="en-US" sz="1800" b="1" dirty="0">
                <a:solidFill>
                  <a:srgbClr val="006800"/>
                </a:solidFill>
                <a:latin typeface="Courier New Bold" panose="02070609020205020404" pitchFamily="49" charset="0"/>
                <a:ea typeface="MS Mincho"/>
                <a:cs typeface="Courier New" panose="02070309020205020404" pitchFamily="49" charset="0"/>
              </a:rPr>
              <a:t>        Raises: a </a:t>
            </a:r>
            <a:r>
              <a:rPr lang="en-US" sz="1800" b="1" dirty="0" err="1">
                <a:solidFill>
                  <a:srgbClr val="006800"/>
                </a:solidFill>
                <a:latin typeface="Courier New Bold" panose="02070609020205020404" pitchFamily="49" charset="0"/>
                <a:ea typeface="MS Mincho"/>
                <a:cs typeface="Courier New" panose="02070309020205020404" pitchFamily="49" charset="0"/>
              </a:rPr>
              <a:t>KeyError</a:t>
            </a:r>
            <a:r>
              <a:rPr lang="en-US" sz="1800" b="1" dirty="0">
                <a:solidFill>
                  <a:srgbClr val="006800"/>
                </a:solidFill>
                <a:latin typeface="Courier New Bold" panose="02070609020205020404" pitchFamily="49" charset="0"/>
                <a:ea typeface="MS Mincho"/>
                <a:cs typeface="Courier New" panose="02070309020205020404" pitchFamily="49" charset="0"/>
              </a:rPr>
              <a:t> if the key is not in the dictionary.</a:t>
            </a:r>
            <a:endParaRPr lang="en-US" sz="1800" dirty="0">
              <a:solidFill>
                <a:srgbClr val="006800"/>
              </a:solidFill>
              <a:latin typeface="Bank Gothic Bold"/>
              <a:ea typeface="MS Mincho"/>
              <a:cs typeface="Bank Gothic Bold"/>
            </a:endParaRPr>
          </a:p>
          <a:p>
            <a:pPr marL="514350" lvl="2" indent="0">
              <a:spcBef>
                <a:spcPts val="0"/>
              </a:spcBef>
              <a:buNone/>
            </a:pPr>
            <a:r>
              <a:rPr lang="en-US" sz="1800" b="1" dirty="0">
                <a:solidFill>
                  <a:srgbClr val="006800"/>
                </a:solidFill>
                <a:latin typeface="Courier New Bold" panose="02070609020205020404" pitchFamily="49" charset="0"/>
                <a:ea typeface="MS Mincho"/>
                <a:cs typeface="Courier New" panose="02070309020205020404" pitchFamily="49" charset="0"/>
              </a:rPr>
              <a:t>        Returns the value associated with the key."""</a:t>
            </a:r>
            <a:endParaRPr lang="en-US" sz="1800" dirty="0">
              <a:solidFill>
                <a:srgbClr val="006800"/>
              </a:solidFill>
              <a:latin typeface="Bank Gothic Bold"/>
              <a:ea typeface="MS Mincho"/>
              <a:cs typeface="Bank Gothic Bold"/>
            </a:endParaRPr>
          </a:p>
          <a:p>
            <a:pPr marL="514350" lvl="2" indent="0">
              <a:spcBef>
                <a:spcPts val="0"/>
              </a:spcBef>
              <a:buNone/>
            </a:pPr>
            <a:r>
              <a:rPr lang="en-US" sz="1800" b="1" dirty="0">
                <a:latin typeface="Courier New Bold" panose="02070609020205020404" pitchFamily="49" charset="0"/>
                <a:ea typeface="MS Mincho"/>
                <a:cs typeface="Courier New" panose="02070309020205020404" pitchFamily="49" charset="0"/>
              </a:rPr>
              <a:t>        index</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a:t>
            </a:r>
            <a:r>
              <a:rPr lang="en-US" sz="1800" dirty="0">
                <a:latin typeface="Times" panose="02020603050405020304" pitchFamily="18" charset="0"/>
                <a:ea typeface="MS Mincho"/>
                <a:cs typeface="Bank Gothic Bold"/>
              </a:rPr>
              <a:t> </a:t>
            </a:r>
            <a:r>
              <a:rPr lang="en-US" sz="1800" b="1" dirty="0" err="1">
                <a:latin typeface="Courier New Bold" panose="02070609020205020404" pitchFamily="49" charset="0"/>
                <a:ea typeface="MS Mincho"/>
                <a:cs typeface="Courier New" panose="02070309020205020404" pitchFamily="49" charset="0"/>
              </a:rPr>
              <a:t>self.getIndex</a:t>
            </a:r>
            <a:r>
              <a:rPr lang="en-US" sz="1800" b="1" dirty="0">
                <a:latin typeface="Courier New Bold" panose="02070609020205020404" pitchFamily="49" charset="0"/>
                <a:ea typeface="MS Mincho"/>
                <a:cs typeface="Courier New" panose="02070309020205020404" pitchFamily="49" charset="0"/>
              </a:rPr>
              <a:t>(key)</a:t>
            </a:r>
            <a:endParaRPr lang="en-US" sz="1800" dirty="0">
              <a:latin typeface="Bank Gothic Bold"/>
              <a:ea typeface="MS Mincho"/>
              <a:cs typeface="Bank Gothic Bold"/>
            </a:endParaRPr>
          </a:p>
          <a:p>
            <a:pPr marL="514350" lvl="2" indent="0">
              <a:spcBef>
                <a:spcPts val="0"/>
              </a:spcBef>
              <a:buNone/>
            </a:pPr>
            <a:r>
              <a:rPr lang="en-US" sz="1800" b="1" dirty="0">
                <a:solidFill>
                  <a:srgbClr val="FF6600"/>
                </a:solidFill>
                <a:latin typeface="Courier New Bold" panose="02070609020205020404" pitchFamily="49" charset="0"/>
                <a:ea typeface="MS Mincho"/>
                <a:cs typeface="Courier New" panose="02070309020205020404" pitchFamily="49" charset="0"/>
              </a:rPr>
              <a:t>        </a:t>
            </a:r>
            <a:r>
              <a:rPr lang="en-US" sz="1800" b="1" dirty="0">
                <a:solidFill>
                  <a:srgbClr val="8A3800"/>
                </a:solidFill>
                <a:latin typeface="Courier New Bold" panose="02070609020205020404" pitchFamily="49" charset="0"/>
                <a:ea typeface="MS Mincho"/>
                <a:cs typeface="Courier New" panose="02070309020205020404" pitchFamily="49" charset="0"/>
              </a:rPr>
              <a:t>if</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index</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-1:</a:t>
            </a:r>
            <a:endParaRPr lang="en-US" sz="1800" dirty="0">
              <a:latin typeface="Bank Gothic Bold"/>
              <a:ea typeface="MS Mincho"/>
              <a:cs typeface="Bank Gothic Bold"/>
            </a:endParaRPr>
          </a:p>
          <a:p>
            <a:pPr marL="514350" lvl="2" indent="0">
              <a:spcBef>
                <a:spcPts val="0"/>
              </a:spcBef>
              <a:buNone/>
            </a:pPr>
            <a:r>
              <a:rPr lang="en-US" sz="1800" b="1" dirty="0">
                <a:solidFill>
                  <a:srgbClr val="FF6600"/>
                </a:solidFill>
                <a:latin typeface="Courier New Bold" panose="02070609020205020404" pitchFamily="49" charset="0"/>
                <a:ea typeface="MS Mincho"/>
                <a:cs typeface="Courier New" panose="02070309020205020404" pitchFamily="49" charset="0"/>
              </a:rPr>
              <a:t>            </a:t>
            </a:r>
            <a:r>
              <a:rPr lang="en-US" sz="1800" b="1" dirty="0">
                <a:solidFill>
                  <a:srgbClr val="8A3800"/>
                </a:solidFill>
                <a:latin typeface="Courier New Bold" panose="02070609020205020404" pitchFamily="49" charset="0"/>
                <a:ea typeface="MS Mincho"/>
                <a:cs typeface="Courier New" panose="02070309020205020404" pitchFamily="49" charset="0"/>
              </a:rPr>
              <a:t>raise</a:t>
            </a:r>
            <a:r>
              <a:rPr lang="en-US" sz="1800" dirty="0">
                <a:solidFill>
                  <a:srgbClr val="8A3800"/>
                </a:solidFill>
                <a:latin typeface="Times" panose="02020603050405020304" pitchFamily="18" charset="0"/>
                <a:ea typeface="MS Mincho"/>
                <a:cs typeface="Bank Gothic Bold"/>
              </a:rPr>
              <a:t> </a:t>
            </a:r>
            <a:r>
              <a:rPr lang="en-US" sz="1800" b="1" dirty="0" err="1">
                <a:solidFill>
                  <a:srgbClr val="660066"/>
                </a:solidFill>
                <a:latin typeface="Courier New Bold" panose="02070609020205020404" pitchFamily="49" charset="0"/>
                <a:ea typeface="MS Mincho"/>
                <a:cs typeface="Courier New" panose="02070309020205020404" pitchFamily="49" charset="0"/>
              </a:rPr>
              <a:t>KeyError</a:t>
            </a:r>
            <a:r>
              <a:rPr lang="en-US" sz="1800" b="1" dirty="0">
                <a:latin typeface="Courier New Bold" panose="02070609020205020404" pitchFamily="49" charset="0"/>
                <a:ea typeface="MS Mincho"/>
                <a:cs typeface="Courier New" panose="02070309020205020404" pitchFamily="49" charset="0"/>
              </a:rPr>
              <a:t>(</a:t>
            </a:r>
            <a:r>
              <a:rPr lang="en-US" sz="1800" b="1" dirty="0">
                <a:solidFill>
                  <a:srgbClr val="008000"/>
                </a:solidFill>
                <a:latin typeface="Courier New Bold" panose="02070609020205020404" pitchFamily="49" charset="0"/>
                <a:ea typeface="MS Mincho"/>
                <a:cs typeface="Courier New" panose="02070309020205020404" pitchFamily="49" charset="0"/>
              </a:rPr>
              <a:t>"Missing: "</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a:t>
            </a:r>
            <a:r>
              <a:rPr lang="en-US" sz="1800" dirty="0">
                <a:latin typeface="Times" panose="02020603050405020304" pitchFamily="18" charset="0"/>
                <a:ea typeface="MS Mincho"/>
                <a:cs typeface="Bank Gothic Bold"/>
              </a:rPr>
              <a:t> </a:t>
            </a:r>
            <a:r>
              <a:rPr lang="en-US" sz="1800" b="1" dirty="0" err="1">
                <a:solidFill>
                  <a:srgbClr val="660066"/>
                </a:solidFill>
                <a:latin typeface="Courier New Bold" panose="02070609020205020404" pitchFamily="49" charset="0"/>
                <a:ea typeface="MS Mincho"/>
                <a:cs typeface="Courier New" panose="02070309020205020404" pitchFamily="49" charset="0"/>
              </a:rPr>
              <a:t>str</a:t>
            </a:r>
            <a:r>
              <a:rPr lang="en-US" sz="1800" b="1" dirty="0">
                <a:latin typeface="Courier New Bold" panose="02070609020205020404" pitchFamily="49" charset="0"/>
                <a:ea typeface="MS Mincho"/>
                <a:cs typeface="Courier New" panose="02070309020205020404" pitchFamily="49" charset="0"/>
              </a:rPr>
              <a:t>(key))</a:t>
            </a:r>
            <a:endParaRPr lang="en-US" sz="1800" dirty="0">
              <a:latin typeface="Bank Gothic Bold"/>
              <a:ea typeface="MS Mincho"/>
              <a:cs typeface="Bank Gothic Bold"/>
            </a:endParaRPr>
          </a:p>
          <a:p>
            <a:pPr marL="514350" lvl="2" indent="0">
              <a:spcBef>
                <a:spcPts val="0"/>
              </a:spcBef>
              <a:buNone/>
            </a:pPr>
            <a:r>
              <a:rPr lang="en-US" sz="1800" b="1" dirty="0">
                <a:solidFill>
                  <a:srgbClr val="FF6600"/>
                </a:solidFill>
                <a:latin typeface="Courier New Bold" panose="02070609020205020404" pitchFamily="49" charset="0"/>
                <a:ea typeface="MS Mincho"/>
                <a:cs typeface="Courier New" panose="02070309020205020404" pitchFamily="49" charset="0"/>
              </a:rPr>
              <a:t>        </a:t>
            </a:r>
            <a:r>
              <a:rPr lang="en-US" sz="1800" b="1" dirty="0">
                <a:solidFill>
                  <a:srgbClr val="8A3800"/>
                </a:solidFill>
                <a:latin typeface="Courier New Bold" panose="02070609020205020404" pitchFamily="49" charset="0"/>
                <a:ea typeface="MS Mincho"/>
                <a:cs typeface="Courier New" panose="02070309020205020404" pitchFamily="49" charset="0"/>
              </a:rPr>
              <a:t>return</a:t>
            </a:r>
            <a:r>
              <a:rPr lang="en-US" sz="1800" dirty="0">
                <a:latin typeface="Times" panose="02020603050405020304" pitchFamily="18" charset="0"/>
                <a:ea typeface="MS Mincho"/>
                <a:cs typeface="Bank Gothic Bold"/>
              </a:rPr>
              <a:t> </a:t>
            </a:r>
            <a:r>
              <a:rPr lang="en-US" sz="1800" b="1" dirty="0" err="1">
                <a:latin typeface="Courier New Bold" panose="02070609020205020404" pitchFamily="49" charset="0"/>
                <a:ea typeface="MS Mincho"/>
                <a:cs typeface="Courier New" panose="02070309020205020404" pitchFamily="49" charset="0"/>
              </a:rPr>
              <a:t>self.items</a:t>
            </a:r>
            <a:r>
              <a:rPr lang="en-US" sz="1800" b="1" dirty="0">
                <a:latin typeface="Courier New Bold" panose="02070609020205020404" pitchFamily="49" charset="0"/>
                <a:ea typeface="MS Mincho"/>
                <a:cs typeface="Courier New" panose="02070309020205020404" pitchFamily="49" charset="0"/>
              </a:rPr>
              <a:t>[index].value</a:t>
            </a:r>
            <a:endParaRPr lang="en-US" sz="1800" dirty="0">
              <a:latin typeface="Bank Gothic Bold"/>
              <a:ea typeface="MS Mincho"/>
              <a:cs typeface="Bank Gothic Bold"/>
            </a:endParaRPr>
          </a:p>
          <a:p>
            <a:pPr marL="514350" lvl="2" indent="0">
              <a:spcBef>
                <a:spcPts val="0"/>
              </a:spcBef>
              <a:buNone/>
            </a:pPr>
            <a:r>
              <a:rPr lang="en-US" sz="1800" dirty="0">
                <a:latin typeface="Bank Gothic Bold"/>
                <a:ea typeface="MS Mincho"/>
                <a:cs typeface="Bank Gothic Bold"/>
              </a:rPr>
              <a:t> </a:t>
            </a:r>
          </a:p>
          <a:p>
            <a:pPr marL="514350" lvl="2" indent="0">
              <a:spcBef>
                <a:spcPts val="0"/>
              </a:spcBef>
              <a:buNone/>
            </a:pPr>
            <a:r>
              <a:rPr lang="en-US" sz="1800" b="1" dirty="0">
                <a:solidFill>
                  <a:srgbClr val="FF0000"/>
                </a:solidFill>
                <a:latin typeface="Courier New Bold" panose="02070609020205020404" pitchFamily="49" charset="0"/>
                <a:ea typeface="MS Mincho"/>
                <a:cs typeface="Courier New" panose="02070309020205020404" pitchFamily="49" charset="0"/>
              </a:rPr>
              <a:t>    </a:t>
            </a:r>
            <a:r>
              <a:rPr lang="en-US" sz="1800" b="1" dirty="0">
                <a:solidFill>
                  <a:srgbClr val="C00000"/>
                </a:solidFill>
                <a:latin typeface="Courier New Bold" panose="02070609020205020404" pitchFamily="49" charset="0"/>
                <a:ea typeface="MS Mincho"/>
                <a:cs typeface="Courier New" panose="02070309020205020404" pitchFamily="49" charset="0"/>
              </a:rPr>
              <a:t># </a:t>
            </a:r>
            <a:r>
              <a:rPr lang="en-US" sz="1800" b="1" dirty="0" err="1">
                <a:solidFill>
                  <a:srgbClr val="C00000"/>
                </a:solidFill>
                <a:latin typeface="Courier New Bold" panose="02070609020205020404" pitchFamily="49" charset="0"/>
                <a:ea typeface="MS Mincho"/>
                <a:cs typeface="Courier New" panose="02070309020205020404" pitchFamily="49" charset="0"/>
              </a:rPr>
              <a:t>Mutators</a:t>
            </a:r>
            <a:endParaRPr lang="en-US" sz="1800" dirty="0">
              <a:solidFill>
                <a:srgbClr val="C00000"/>
              </a:solidFill>
              <a:latin typeface="Bank Gothic Bold"/>
              <a:ea typeface="MS Mincho"/>
              <a:cs typeface="Bank Gothic Bold"/>
            </a:endParaRPr>
          </a:p>
          <a:p>
            <a:pPr marL="514350" lvl="2" indent="0">
              <a:spcBef>
                <a:spcPts val="0"/>
              </a:spcBef>
              <a:buNone/>
            </a:pPr>
            <a:r>
              <a:rPr lang="en-US" sz="1800" b="1" dirty="0">
                <a:solidFill>
                  <a:srgbClr val="8A3800"/>
                </a:solidFill>
                <a:latin typeface="Courier New Bold" panose="02070609020205020404" pitchFamily="49" charset="0"/>
                <a:ea typeface="MS Mincho"/>
                <a:cs typeface="Courier New" panose="02070309020205020404" pitchFamily="49" charset="0"/>
              </a:rPr>
              <a:t>    </a:t>
            </a:r>
            <a:r>
              <a:rPr lang="en-US" sz="1800" b="1" dirty="0" err="1">
                <a:solidFill>
                  <a:srgbClr val="8A3800"/>
                </a:solidFill>
                <a:latin typeface="Courier New Bold" panose="02070609020205020404" pitchFamily="49" charset="0"/>
                <a:ea typeface="MS Mincho"/>
                <a:cs typeface="Courier New" panose="02070309020205020404" pitchFamily="49" charset="0"/>
              </a:rPr>
              <a:t>def</a:t>
            </a:r>
            <a:r>
              <a:rPr lang="en-US" sz="1800" dirty="0">
                <a:solidFill>
                  <a:srgbClr val="8A3800"/>
                </a:solidFill>
                <a:latin typeface="Times" panose="02020603050405020304" pitchFamily="18" charset="0"/>
                <a:ea typeface="MS Mincho"/>
                <a:cs typeface="Bank Gothic Bold"/>
              </a:rPr>
              <a:t> </a:t>
            </a:r>
            <a:r>
              <a:rPr lang="en-US" sz="1800" b="1" dirty="0">
                <a:solidFill>
                  <a:srgbClr val="0000FF"/>
                </a:solidFill>
                <a:latin typeface="Courier New Bold" panose="02070609020205020404" pitchFamily="49" charset="0"/>
                <a:ea typeface="MS Mincho"/>
                <a:cs typeface="Courier New" panose="02070309020205020404" pitchFamily="49" charset="0"/>
              </a:rPr>
              <a:t>__setitem__</a:t>
            </a:r>
            <a:r>
              <a:rPr lang="en-US" sz="1800" b="1" dirty="0">
                <a:latin typeface="Courier New Bold" panose="02070609020205020404" pitchFamily="49" charset="0"/>
                <a:ea typeface="MS Mincho"/>
                <a:cs typeface="Courier New" panose="02070309020205020404" pitchFamily="49" charset="0"/>
              </a:rPr>
              <a:t>(self,</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key,</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value):</a:t>
            </a:r>
            <a:endParaRPr lang="en-US" sz="1800" dirty="0">
              <a:latin typeface="Bank Gothic Bold"/>
              <a:ea typeface="MS Mincho"/>
              <a:cs typeface="Bank Gothic Bold"/>
            </a:endParaRPr>
          </a:p>
          <a:p>
            <a:pPr marL="514350" lvl="2" indent="0">
              <a:spcBef>
                <a:spcPts val="0"/>
              </a:spcBef>
              <a:buNone/>
            </a:pPr>
            <a:r>
              <a:rPr lang="en-US" sz="1800" b="1" dirty="0">
                <a:solidFill>
                  <a:srgbClr val="008000"/>
                </a:solidFill>
                <a:latin typeface="Courier New Bold" panose="02070609020205020404" pitchFamily="49" charset="0"/>
                <a:ea typeface="MS Mincho"/>
                <a:cs typeface="Courier New" panose="02070309020205020404" pitchFamily="49" charset="0"/>
              </a:rPr>
              <a:t>        </a:t>
            </a:r>
            <a:r>
              <a:rPr lang="en-US" sz="1800" b="1" dirty="0">
                <a:solidFill>
                  <a:srgbClr val="006800"/>
                </a:solidFill>
                <a:latin typeface="Courier New Bold" panose="02070609020205020404" pitchFamily="49" charset="0"/>
                <a:ea typeface="MS Mincho"/>
                <a:cs typeface="Courier New" panose="02070309020205020404" pitchFamily="49" charset="0"/>
              </a:rPr>
              <a:t>"""If the key is not in the dictionary, adds the key </a:t>
            </a:r>
            <a:endParaRPr lang="en-US" sz="1800" dirty="0">
              <a:solidFill>
                <a:srgbClr val="006800"/>
              </a:solidFill>
              <a:latin typeface="Bank Gothic Bold"/>
              <a:ea typeface="MS Mincho"/>
              <a:cs typeface="Bank Gothic Bold"/>
            </a:endParaRPr>
          </a:p>
          <a:p>
            <a:pPr marL="514350" lvl="2" indent="0">
              <a:spcBef>
                <a:spcPts val="0"/>
              </a:spcBef>
              <a:buNone/>
            </a:pPr>
            <a:r>
              <a:rPr lang="en-US" sz="1800" b="1" dirty="0">
                <a:solidFill>
                  <a:srgbClr val="006800"/>
                </a:solidFill>
                <a:latin typeface="Courier New Bold" panose="02070609020205020404" pitchFamily="49" charset="0"/>
                <a:ea typeface="MS Mincho"/>
                <a:cs typeface="Courier New" panose="02070309020205020404" pitchFamily="49" charset="0"/>
              </a:rPr>
              <a:t>        and value to it.</a:t>
            </a:r>
            <a:endParaRPr lang="en-US" sz="1800" dirty="0">
              <a:solidFill>
                <a:srgbClr val="006800"/>
              </a:solidFill>
              <a:latin typeface="Bank Gothic Bold"/>
              <a:ea typeface="MS Mincho"/>
              <a:cs typeface="Bank Gothic Bold"/>
            </a:endParaRPr>
          </a:p>
          <a:p>
            <a:pPr marL="514350" lvl="2" indent="0">
              <a:spcBef>
                <a:spcPts val="0"/>
              </a:spcBef>
              <a:buNone/>
            </a:pPr>
            <a:r>
              <a:rPr lang="en-US" sz="1800" b="1" dirty="0">
                <a:solidFill>
                  <a:srgbClr val="006800"/>
                </a:solidFill>
                <a:latin typeface="Courier New Bold" panose="02070609020205020404" pitchFamily="49" charset="0"/>
                <a:ea typeface="MS Mincho"/>
                <a:cs typeface="Courier New" panose="02070309020205020404" pitchFamily="49" charset="0"/>
              </a:rPr>
              <a:t>        Otherwise, replaces the old value with the new value."""</a:t>
            </a:r>
            <a:endParaRPr lang="en-US" sz="1800" dirty="0">
              <a:solidFill>
                <a:srgbClr val="006800"/>
              </a:solidFill>
              <a:latin typeface="Bank Gothic Bold"/>
              <a:ea typeface="MS Mincho"/>
              <a:cs typeface="Bank Gothic Bold"/>
            </a:endParaRPr>
          </a:p>
          <a:p>
            <a:pPr marL="514350" lvl="2" indent="0">
              <a:spcBef>
                <a:spcPts val="0"/>
              </a:spcBef>
              <a:buNone/>
            </a:pPr>
            <a:r>
              <a:rPr lang="en-US" sz="1800" b="1" dirty="0">
                <a:latin typeface="Courier New Bold" panose="02070609020205020404" pitchFamily="49" charset="0"/>
                <a:ea typeface="MS Mincho"/>
                <a:cs typeface="Courier New" panose="02070309020205020404" pitchFamily="49" charset="0"/>
              </a:rPr>
              <a:t>        index</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a:t>
            </a:r>
            <a:r>
              <a:rPr lang="en-US" sz="1800" dirty="0">
                <a:latin typeface="Times" panose="02020603050405020304" pitchFamily="18" charset="0"/>
                <a:ea typeface="MS Mincho"/>
                <a:cs typeface="Bank Gothic Bold"/>
              </a:rPr>
              <a:t> </a:t>
            </a:r>
            <a:r>
              <a:rPr lang="en-US" sz="1800" b="1" dirty="0" err="1">
                <a:latin typeface="Courier New Bold" panose="02070609020205020404" pitchFamily="49" charset="0"/>
                <a:ea typeface="MS Mincho"/>
                <a:cs typeface="Courier New" panose="02070309020205020404" pitchFamily="49" charset="0"/>
              </a:rPr>
              <a:t>self.getIndex</a:t>
            </a:r>
            <a:r>
              <a:rPr lang="en-US" sz="1800" b="1" dirty="0">
                <a:latin typeface="Courier New Bold" panose="02070609020205020404" pitchFamily="49" charset="0"/>
                <a:ea typeface="MS Mincho"/>
                <a:cs typeface="Courier New" panose="02070309020205020404" pitchFamily="49" charset="0"/>
              </a:rPr>
              <a:t>(key)</a:t>
            </a:r>
            <a:endParaRPr lang="en-US" sz="1800" dirty="0">
              <a:latin typeface="Bank Gothic Bold"/>
              <a:ea typeface="MS Mincho"/>
              <a:cs typeface="Bank Gothic Bold"/>
            </a:endParaRPr>
          </a:p>
          <a:p>
            <a:pPr marL="514350" lvl="2" indent="0">
              <a:spcBef>
                <a:spcPts val="0"/>
              </a:spcBef>
              <a:buNone/>
            </a:pPr>
            <a:r>
              <a:rPr lang="en-US" sz="1800" b="1" dirty="0">
                <a:solidFill>
                  <a:srgbClr val="FF6600"/>
                </a:solidFill>
                <a:latin typeface="Courier New Bold" panose="02070609020205020404" pitchFamily="49" charset="0"/>
                <a:ea typeface="MS Mincho"/>
                <a:cs typeface="Courier New" panose="02070309020205020404" pitchFamily="49" charset="0"/>
              </a:rPr>
              <a:t>        </a:t>
            </a:r>
            <a:r>
              <a:rPr lang="en-US" sz="1800" b="1" dirty="0">
                <a:solidFill>
                  <a:srgbClr val="8A3800"/>
                </a:solidFill>
                <a:latin typeface="Courier New Bold" panose="02070609020205020404" pitchFamily="49" charset="0"/>
                <a:ea typeface="MS Mincho"/>
                <a:cs typeface="Courier New" panose="02070309020205020404" pitchFamily="49" charset="0"/>
              </a:rPr>
              <a:t>if</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index</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-1:</a:t>
            </a:r>
            <a:endParaRPr lang="en-US" sz="1800" dirty="0">
              <a:latin typeface="Bank Gothic Bold"/>
              <a:ea typeface="MS Mincho"/>
              <a:cs typeface="Bank Gothic Bold"/>
            </a:endParaRPr>
          </a:p>
          <a:p>
            <a:pPr marL="514350" lvl="2" indent="0">
              <a:spcBef>
                <a:spcPts val="0"/>
              </a:spcBef>
              <a:buNone/>
            </a:pPr>
            <a:r>
              <a:rPr lang="en-US" sz="1800" b="1" dirty="0">
                <a:latin typeface="Courier New Bold" panose="02070609020205020404" pitchFamily="49" charset="0"/>
                <a:ea typeface="MS Mincho"/>
                <a:cs typeface="Courier New" panose="02070309020205020404" pitchFamily="49" charset="0"/>
              </a:rPr>
              <a:t>            </a:t>
            </a:r>
            <a:r>
              <a:rPr lang="en-US" sz="1800" b="1" dirty="0" err="1">
                <a:latin typeface="Courier New Bold" panose="02070609020205020404" pitchFamily="49" charset="0"/>
                <a:ea typeface="MS Mincho"/>
                <a:cs typeface="Courier New" panose="02070309020205020404" pitchFamily="49" charset="0"/>
              </a:rPr>
              <a:t>self.items.append</a:t>
            </a:r>
            <a:r>
              <a:rPr lang="en-US" sz="1800" b="1" dirty="0">
                <a:latin typeface="Courier New Bold" panose="02070609020205020404" pitchFamily="49" charset="0"/>
                <a:ea typeface="MS Mincho"/>
                <a:cs typeface="Courier New" panose="02070309020205020404" pitchFamily="49" charset="0"/>
              </a:rPr>
              <a:t>(Entry(key,</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value))</a:t>
            </a:r>
            <a:endParaRPr lang="en-US" sz="1800" dirty="0">
              <a:latin typeface="Bank Gothic Bold"/>
              <a:ea typeface="MS Mincho"/>
              <a:cs typeface="Bank Gothic Bold"/>
            </a:endParaRPr>
          </a:p>
          <a:p>
            <a:pPr marL="514350" lvl="2" indent="0">
              <a:spcBef>
                <a:spcPts val="0"/>
              </a:spcBef>
              <a:buNone/>
            </a:pPr>
            <a:r>
              <a:rPr lang="en-US" sz="1800" b="1" dirty="0">
                <a:latin typeface="Courier New Bold" panose="02070609020205020404" pitchFamily="49" charset="0"/>
                <a:ea typeface="MS Mincho"/>
                <a:cs typeface="Courier New" panose="02070309020205020404" pitchFamily="49" charset="0"/>
              </a:rPr>
              <a:t>            </a:t>
            </a:r>
            <a:r>
              <a:rPr lang="en-US" sz="1800" b="1" dirty="0" err="1">
                <a:latin typeface="Courier New Bold" panose="02070609020205020404" pitchFamily="49" charset="0"/>
                <a:ea typeface="MS Mincho"/>
                <a:cs typeface="Courier New" panose="02070309020205020404" pitchFamily="49" charset="0"/>
              </a:rPr>
              <a:t>self.size</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1</a:t>
            </a:r>
            <a:endParaRPr lang="en-US" sz="1800" dirty="0">
              <a:latin typeface="Bank Gothic Bold"/>
              <a:ea typeface="MS Mincho"/>
              <a:cs typeface="Bank Gothic Bold"/>
            </a:endParaRPr>
          </a:p>
          <a:p>
            <a:pPr marL="514350" lvl="2" indent="0">
              <a:spcBef>
                <a:spcPts val="0"/>
              </a:spcBef>
              <a:buNone/>
            </a:pPr>
            <a:r>
              <a:rPr lang="en-US" sz="1800" b="1" dirty="0">
                <a:solidFill>
                  <a:srgbClr val="FF6600"/>
                </a:solidFill>
                <a:latin typeface="Courier New Bold" panose="02070609020205020404" pitchFamily="49" charset="0"/>
                <a:ea typeface="MS Mincho"/>
                <a:cs typeface="Courier New" panose="02070309020205020404" pitchFamily="49" charset="0"/>
              </a:rPr>
              <a:t>        </a:t>
            </a:r>
            <a:r>
              <a:rPr lang="en-US" sz="1800" b="1" dirty="0">
                <a:solidFill>
                  <a:srgbClr val="8A3800"/>
                </a:solidFill>
                <a:latin typeface="Courier New Bold" panose="02070609020205020404" pitchFamily="49" charset="0"/>
                <a:ea typeface="MS Mincho"/>
                <a:cs typeface="Courier New" panose="02070309020205020404" pitchFamily="49" charset="0"/>
              </a:rPr>
              <a:t>else</a:t>
            </a:r>
            <a:r>
              <a:rPr lang="en-US" sz="1800" b="1" dirty="0">
                <a:latin typeface="Courier New Bold" panose="02070609020205020404" pitchFamily="49" charset="0"/>
                <a:ea typeface="MS Mincho"/>
                <a:cs typeface="Courier New" panose="02070309020205020404" pitchFamily="49" charset="0"/>
              </a:rPr>
              <a:t>:</a:t>
            </a:r>
            <a:endParaRPr lang="en-US" sz="1800" dirty="0">
              <a:latin typeface="Bank Gothic Bold"/>
              <a:ea typeface="MS Mincho"/>
              <a:cs typeface="Bank Gothic Bold"/>
            </a:endParaRPr>
          </a:p>
          <a:p>
            <a:pPr marL="514350" lvl="2" indent="0">
              <a:spcBef>
                <a:spcPts val="0"/>
              </a:spcBef>
              <a:buNone/>
            </a:pPr>
            <a:r>
              <a:rPr lang="en-US" sz="1800" b="1" dirty="0">
                <a:latin typeface="Courier New Bold" panose="02070609020205020404" pitchFamily="49" charset="0"/>
                <a:ea typeface="MS Mincho"/>
                <a:cs typeface="Courier New" panose="02070309020205020404" pitchFamily="49" charset="0"/>
              </a:rPr>
              <a:t>            </a:t>
            </a:r>
            <a:r>
              <a:rPr lang="en-US" sz="1800" b="1" dirty="0" err="1">
                <a:latin typeface="Courier New Bold" panose="02070609020205020404" pitchFamily="49" charset="0"/>
                <a:ea typeface="MS Mincho"/>
                <a:cs typeface="Courier New" panose="02070309020205020404" pitchFamily="49" charset="0"/>
              </a:rPr>
              <a:t>self.items</a:t>
            </a:r>
            <a:r>
              <a:rPr lang="en-US" sz="1800" b="1" dirty="0">
                <a:latin typeface="Courier New Bold" panose="02070609020205020404" pitchFamily="49" charset="0"/>
                <a:ea typeface="MS Mincho"/>
                <a:cs typeface="Courier New" panose="02070309020205020404" pitchFamily="49" charset="0"/>
              </a:rPr>
              <a:t>[index].value</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value</a:t>
            </a:r>
            <a:endParaRPr lang="en-US" sz="1800" dirty="0">
              <a:latin typeface="Bank Gothic Bold"/>
              <a:ea typeface="MS Mincho"/>
              <a:cs typeface="Bank Gothic Bold"/>
            </a:endParaRPr>
          </a:p>
          <a:p>
            <a:pPr marL="514350" lvl="2" indent="0">
              <a:spcBef>
                <a:spcPts val="0"/>
              </a:spcBef>
              <a:buNone/>
            </a:pPr>
            <a:r>
              <a:rPr lang="en-US" sz="1800" dirty="0">
                <a:latin typeface="Bank Gothic Bold"/>
                <a:ea typeface="MS Mincho"/>
                <a:cs typeface="Bank Gothic Bold"/>
              </a:rPr>
              <a:t> </a:t>
            </a:r>
          </a:p>
          <a:p>
            <a:pPr marL="514350" lvl="2" indent="0">
              <a:spcBef>
                <a:spcPts val="0"/>
              </a:spcBef>
              <a:buNone/>
            </a:pPr>
            <a:r>
              <a:rPr lang="en-US" sz="1800" b="1" dirty="0">
                <a:solidFill>
                  <a:srgbClr val="FF6600"/>
                </a:solidFill>
                <a:latin typeface="Courier New Bold" panose="02070609020205020404" pitchFamily="49" charset="0"/>
                <a:ea typeface="MS Mincho"/>
                <a:cs typeface="Courier New" panose="02070309020205020404" pitchFamily="49" charset="0"/>
              </a:rPr>
              <a:t>    </a:t>
            </a:r>
            <a:r>
              <a:rPr lang="en-US" sz="1800" b="1" dirty="0" err="1">
                <a:solidFill>
                  <a:srgbClr val="8A3800"/>
                </a:solidFill>
                <a:latin typeface="Courier New Bold" panose="02070609020205020404" pitchFamily="49" charset="0"/>
                <a:ea typeface="MS Mincho"/>
                <a:cs typeface="Courier New" panose="02070309020205020404" pitchFamily="49" charset="0"/>
              </a:rPr>
              <a:t>def</a:t>
            </a:r>
            <a:r>
              <a:rPr lang="en-US" sz="1800" dirty="0">
                <a:solidFill>
                  <a:srgbClr val="8A3800"/>
                </a:solidFill>
                <a:latin typeface="Times" panose="02020603050405020304" pitchFamily="18" charset="0"/>
                <a:ea typeface="MS Mincho"/>
                <a:cs typeface="Bank Gothic Bold"/>
              </a:rPr>
              <a:t> </a:t>
            </a:r>
            <a:r>
              <a:rPr lang="en-US" sz="1800" b="1" dirty="0">
                <a:solidFill>
                  <a:srgbClr val="0000FF"/>
                </a:solidFill>
                <a:latin typeface="Courier New Bold" panose="02070609020205020404" pitchFamily="49" charset="0"/>
                <a:ea typeface="MS Mincho"/>
                <a:cs typeface="Courier New" panose="02070309020205020404" pitchFamily="49" charset="0"/>
              </a:rPr>
              <a:t>pop</a:t>
            </a:r>
            <a:r>
              <a:rPr lang="en-US" sz="1800" b="1" dirty="0">
                <a:latin typeface="Courier New Bold" panose="02070609020205020404" pitchFamily="49" charset="0"/>
                <a:ea typeface="MS Mincho"/>
                <a:cs typeface="Courier New" panose="02070309020205020404" pitchFamily="49" charset="0"/>
              </a:rPr>
              <a:t>(self,</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key, defaultValue = </a:t>
            </a:r>
            <a:r>
              <a:rPr lang="en-US" sz="1800" b="1" dirty="0">
                <a:solidFill>
                  <a:srgbClr val="8A3800"/>
                </a:solidFill>
                <a:latin typeface="Courier New Bold" panose="02070609020205020404" pitchFamily="49" charset="0"/>
                <a:ea typeface="MS Mincho"/>
                <a:cs typeface="Courier New" panose="02070309020205020404" pitchFamily="49" charset="0"/>
              </a:rPr>
              <a:t>None</a:t>
            </a:r>
            <a:r>
              <a:rPr lang="en-US" sz="1800" b="1" dirty="0">
                <a:latin typeface="Courier New Bold" panose="02070609020205020404" pitchFamily="49" charset="0"/>
                <a:ea typeface="MS Mincho"/>
                <a:cs typeface="Courier New" panose="02070309020205020404" pitchFamily="49" charset="0"/>
              </a:rPr>
              <a:t>):</a:t>
            </a:r>
            <a:endParaRPr lang="en-US" sz="1800" dirty="0">
              <a:latin typeface="Bank Gothic Bold"/>
              <a:ea typeface="MS Mincho"/>
              <a:cs typeface="Bank Gothic Bold"/>
            </a:endParaRPr>
          </a:p>
          <a:p>
            <a:pPr marL="514350" lvl="2" indent="0">
              <a:spcBef>
                <a:spcPts val="0"/>
              </a:spcBef>
              <a:buNone/>
            </a:pPr>
            <a:r>
              <a:rPr lang="en-US" sz="1800" b="1" dirty="0">
                <a:solidFill>
                  <a:srgbClr val="008000"/>
                </a:solidFill>
                <a:latin typeface="Courier New Bold" panose="02070609020205020404" pitchFamily="49" charset="0"/>
                <a:ea typeface="MS Mincho"/>
                <a:cs typeface="Courier New" panose="02070309020205020404" pitchFamily="49" charset="0"/>
              </a:rPr>
              <a:t>        </a:t>
            </a:r>
            <a:r>
              <a:rPr lang="en-US" sz="1800" b="1" dirty="0">
                <a:solidFill>
                  <a:srgbClr val="006800"/>
                </a:solidFill>
                <a:latin typeface="Courier New Bold" panose="02070609020205020404" pitchFamily="49" charset="0"/>
                <a:ea typeface="MS Mincho"/>
                <a:cs typeface="Courier New" panose="02070309020205020404" pitchFamily="49" charset="0"/>
              </a:rPr>
              <a:t>"""Removes the key and returns the associated value </a:t>
            </a:r>
            <a:endParaRPr lang="en-US" sz="1800" dirty="0">
              <a:solidFill>
                <a:srgbClr val="006800"/>
              </a:solidFill>
              <a:latin typeface="Bank Gothic Bold"/>
              <a:ea typeface="MS Mincho"/>
              <a:cs typeface="Bank Gothic Bold"/>
            </a:endParaRPr>
          </a:p>
          <a:p>
            <a:pPr marL="514350" lvl="2" indent="0">
              <a:spcBef>
                <a:spcPts val="0"/>
              </a:spcBef>
              <a:buNone/>
            </a:pPr>
            <a:r>
              <a:rPr lang="en-US" sz="1800" b="1" dirty="0">
                <a:solidFill>
                  <a:srgbClr val="006800"/>
                </a:solidFill>
                <a:latin typeface="Courier New Bold" panose="02070609020205020404" pitchFamily="49" charset="0"/>
                <a:ea typeface="MS Mincho"/>
                <a:cs typeface="Courier New" panose="02070309020205020404" pitchFamily="49" charset="0"/>
              </a:rPr>
              <a:t>        if the key is in the dictionary,</a:t>
            </a:r>
            <a:endParaRPr lang="en-US" sz="1800" dirty="0">
              <a:solidFill>
                <a:srgbClr val="006800"/>
              </a:solidFill>
              <a:latin typeface="Bank Gothic Bold"/>
              <a:ea typeface="MS Mincho"/>
              <a:cs typeface="Bank Gothic Bold"/>
            </a:endParaRPr>
          </a:p>
          <a:p>
            <a:pPr marL="514350" lvl="2" indent="0">
              <a:spcBef>
                <a:spcPts val="0"/>
              </a:spcBef>
              <a:buNone/>
            </a:pPr>
            <a:r>
              <a:rPr lang="en-US" sz="1800" b="1" dirty="0">
                <a:solidFill>
                  <a:srgbClr val="006800"/>
                </a:solidFill>
                <a:latin typeface="Courier New Bold" panose="02070609020205020404" pitchFamily="49" charset="0"/>
                <a:ea typeface="MS Mincho"/>
                <a:cs typeface="Courier New" panose="02070309020205020404" pitchFamily="49" charset="0"/>
              </a:rPr>
              <a:t>        or returns the default value otherwise."""</a:t>
            </a:r>
            <a:endParaRPr lang="en-US" sz="1800" dirty="0">
              <a:solidFill>
                <a:srgbClr val="006800"/>
              </a:solidFill>
              <a:latin typeface="Bank Gothic Bold"/>
              <a:ea typeface="MS Mincho"/>
              <a:cs typeface="Bank Gothic Bold"/>
            </a:endParaRPr>
          </a:p>
          <a:p>
            <a:pPr marL="514350" lvl="2" indent="0">
              <a:spcBef>
                <a:spcPts val="0"/>
              </a:spcBef>
              <a:buNone/>
            </a:pPr>
            <a:r>
              <a:rPr lang="en-US" sz="1800" b="1" dirty="0">
                <a:latin typeface="Courier New Bold" panose="02070609020205020404" pitchFamily="49" charset="0"/>
                <a:ea typeface="MS Mincho"/>
                <a:cs typeface="Courier New" panose="02070309020205020404" pitchFamily="49" charset="0"/>
              </a:rPr>
              <a:t>        index</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a:t>
            </a:r>
            <a:r>
              <a:rPr lang="en-US" sz="1800" dirty="0">
                <a:latin typeface="Times" panose="02020603050405020304" pitchFamily="18" charset="0"/>
                <a:ea typeface="MS Mincho"/>
                <a:cs typeface="Bank Gothic Bold"/>
              </a:rPr>
              <a:t> </a:t>
            </a:r>
            <a:r>
              <a:rPr lang="en-US" sz="1800" b="1" dirty="0" err="1">
                <a:latin typeface="Courier New Bold" panose="02070609020205020404" pitchFamily="49" charset="0"/>
                <a:ea typeface="MS Mincho"/>
                <a:cs typeface="Courier New" panose="02070309020205020404" pitchFamily="49" charset="0"/>
              </a:rPr>
              <a:t>self.getIndex</a:t>
            </a:r>
            <a:r>
              <a:rPr lang="en-US" sz="1800" b="1" dirty="0">
                <a:latin typeface="Courier New Bold" panose="02070609020205020404" pitchFamily="49" charset="0"/>
                <a:ea typeface="MS Mincho"/>
                <a:cs typeface="Courier New" panose="02070309020205020404" pitchFamily="49" charset="0"/>
              </a:rPr>
              <a:t>(key)</a:t>
            </a:r>
            <a:endParaRPr lang="en-US" sz="1800" dirty="0">
              <a:latin typeface="Bank Gothic Bold"/>
              <a:ea typeface="MS Mincho"/>
              <a:cs typeface="Bank Gothic Bold"/>
            </a:endParaRPr>
          </a:p>
          <a:p>
            <a:pPr marL="514350" lvl="2" indent="0">
              <a:spcBef>
                <a:spcPts val="0"/>
              </a:spcBef>
              <a:buNone/>
            </a:pPr>
            <a:r>
              <a:rPr lang="en-US" sz="1800" b="1" dirty="0">
                <a:solidFill>
                  <a:srgbClr val="FF6600"/>
                </a:solidFill>
                <a:latin typeface="Courier New Bold" panose="02070609020205020404" pitchFamily="49" charset="0"/>
                <a:ea typeface="MS Mincho"/>
                <a:cs typeface="Courier New" panose="02070309020205020404" pitchFamily="49" charset="0"/>
              </a:rPr>
              <a:t>        </a:t>
            </a:r>
            <a:r>
              <a:rPr lang="en-US" sz="1800" b="1" dirty="0">
                <a:solidFill>
                  <a:srgbClr val="8A3800"/>
                </a:solidFill>
                <a:latin typeface="Courier New Bold" panose="02070609020205020404" pitchFamily="49" charset="0"/>
                <a:ea typeface="MS Mincho"/>
                <a:cs typeface="Courier New" panose="02070309020205020404" pitchFamily="49" charset="0"/>
              </a:rPr>
              <a:t>if</a:t>
            </a:r>
            <a:r>
              <a:rPr lang="en-US" sz="1800" dirty="0">
                <a:solidFill>
                  <a:srgbClr val="8A3800"/>
                </a:solidFill>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index</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-1:</a:t>
            </a:r>
            <a:endParaRPr lang="en-US" sz="1800" dirty="0">
              <a:latin typeface="Bank Gothic Bold"/>
              <a:ea typeface="MS Mincho"/>
              <a:cs typeface="Bank Gothic Bold"/>
            </a:endParaRPr>
          </a:p>
          <a:p>
            <a:pPr marL="514350" lvl="2" indent="0">
              <a:spcBef>
                <a:spcPts val="0"/>
              </a:spcBef>
              <a:buNone/>
            </a:pPr>
            <a:r>
              <a:rPr lang="en-US" sz="1800" b="1" dirty="0">
                <a:solidFill>
                  <a:srgbClr val="FF6600"/>
                </a:solidFill>
                <a:latin typeface="Courier New Bold" panose="02070609020205020404" pitchFamily="49" charset="0"/>
                <a:ea typeface="MS Mincho"/>
                <a:cs typeface="Courier New" panose="02070309020205020404" pitchFamily="49" charset="0"/>
              </a:rPr>
              <a:t>            </a:t>
            </a:r>
            <a:r>
              <a:rPr lang="en-US" sz="1800" b="1" dirty="0">
                <a:solidFill>
                  <a:srgbClr val="8A3800"/>
                </a:solidFill>
                <a:latin typeface="Courier New Bold" panose="02070609020205020404" pitchFamily="49" charset="0"/>
                <a:ea typeface="MS Mincho"/>
                <a:cs typeface="Courier New" panose="02070309020205020404" pitchFamily="49" charset="0"/>
              </a:rPr>
              <a:t>return </a:t>
            </a:r>
            <a:r>
              <a:rPr lang="en-US" sz="1800" b="1" dirty="0">
                <a:latin typeface="Courier New Bold" panose="02070609020205020404" pitchFamily="49" charset="0"/>
                <a:ea typeface="MS Mincho"/>
                <a:cs typeface="Courier New" panose="02070309020205020404" pitchFamily="49" charset="0"/>
              </a:rPr>
              <a:t>defaultValue</a:t>
            </a:r>
            <a:endParaRPr lang="en-US" sz="1800" dirty="0">
              <a:latin typeface="Bank Gothic Bold"/>
              <a:ea typeface="MS Mincho"/>
              <a:cs typeface="Bank Gothic Bold"/>
            </a:endParaRPr>
          </a:p>
          <a:p>
            <a:pPr marL="514350" lvl="2" indent="0">
              <a:spcBef>
                <a:spcPts val="0"/>
              </a:spcBef>
              <a:buNone/>
            </a:pPr>
            <a:r>
              <a:rPr lang="en-US" sz="1800" b="1" dirty="0">
                <a:latin typeface="Courier New Bold" panose="02070609020205020404" pitchFamily="49" charset="0"/>
                <a:ea typeface="MS Mincho"/>
                <a:cs typeface="Courier New" panose="02070309020205020404" pitchFamily="49" charset="0"/>
              </a:rPr>
              <a:t>        </a:t>
            </a:r>
            <a:r>
              <a:rPr lang="en-US" sz="1800" b="1" dirty="0" err="1">
                <a:latin typeface="Courier New Bold" panose="02070609020205020404" pitchFamily="49" charset="0"/>
                <a:ea typeface="MS Mincho"/>
                <a:cs typeface="Courier New" panose="02070309020205020404" pitchFamily="49" charset="0"/>
              </a:rPr>
              <a:t>self.size</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1</a:t>
            </a:r>
            <a:endParaRPr lang="en-US" sz="1800" dirty="0">
              <a:latin typeface="Bank Gothic Bold"/>
              <a:ea typeface="MS Mincho"/>
              <a:cs typeface="Bank Gothic Bold"/>
            </a:endParaRPr>
          </a:p>
          <a:p>
            <a:pPr marL="514350" lvl="2" indent="0">
              <a:spcBef>
                <a:spcPts val="0"/>
              </a:spcBef>
              <a:buNone/>
            </a:pPr>
            <a:r>
              <a:rPr lang="en-US" sz="1800" b="1" dirty="0">
                <a:latin typeface="Courier New Bold" panose="02070609020205020404" pitchFamily="49" charset="0"/>
                <a:ea typeface="MS Mincho"/>
                <a:cs typeface="Courier New" panose="02070309020205020404" pitchFamily="49" charset="0"/>
              </a:rPr>
              <a:t>        </a:t>
            </a:r>
            <a:r>
              <a:rPr lang="en-US" sz="1800" b="1" dirty="0">
                <a:solidFill>
                  <a:srgbClr val="8A3800"/>
                </a:solidFill>
                <a:latin typeface="Courier New Bold" panose="02070609020205020404" pitchFamily="49" charset="0"/>
                <a:ea typeface="MS Mincho"/>
                <a:cs typeface="Courier New" panose="02070309020205020404" pitchFamily="49" charset="0"/>
              </a:rPr>
              <a:t>return</a:t>
            </a:r>
            <a:r>
              <a:rPr lang="en-US" sz="1800" dirty="0">
                <a:latin typeface="Times" panose="02020603050405020304" pitchFamily="18" charset="0"/>
                <a:ea typeface="MS Mincho"/>
                <a:cs typeface="Bank Gothic Bold"/>
              </a:rPr>
              <a:t> </a:t>
            </a:r>
            <a:r>
              <a:rPr lang="en-US" sz="1800" b="1" dirty="0" err="1">
                <a:latin typeface="Courier New Bold" panose="02070609020205020404" pitchFamily="49" charset="0"/>
                <a:ea typeface="MS Mincho"/>
                <a:cs typeface="Courier New" panose="02070309020205020404" pitchFamily="49" charset="0"/>
              </a:rPr>
              <a:t>self.items.pop</a:t>
            </a:r>
            <a:r>
              <a:rPr lang="en-US" sz="1800" b="1" dirty="0">
                <a:latin typeface="Courier New Bold" panose="02070609020205020404" pitchFamily="49" charset="0"/>
                <a:ea typeface="MS Mincho"/>
                <a:cs typeface="Courier New" panose="02070309020205020404" pitchFamily="49" charset="0"/>
              </a:rPr>
              <a:t>(index).value</a:t>
            </a:r>
            <a:endParaRPr lang="en-US" sz="1800" dirty="0">
              <a:latin typeface="Bank Gothic Bold"/>
              <a:ea typeface="MS Mincho"/>
              <a:cs typeface="Bank Gothic Bold"/>
            </a:endParaRPr>
          </a:p>
          <a:p>
            <a:pPr marL="514350" lvl="2" indent="0">
              <a:spcBef>
                <a:spcPts val="0"/>
              </a:spcBef>
              <a:buNone/>
            </a:pPr>
            <a:r>
              <a:rPr lang="en-US" sz="1800" b="1" dirty="0">
                <a:solidFill>
                  <a:srgbClr val="FF6600"/>
                </a:solidFill>
                <a:latin typeface="Courier New Bold" panose="02070609020205020404" pitchFamily="49" charset="0"/>
                <a:ea typeface="MS Mincho"/>
                <a:cs typeface="Courier New" panose="02070309020205020404" pitchFamily="49" charset="0"/>
              </a:rPr>
              <a:t> </a:t>
            </a:r>
            <a:endParaRPr lang="en-US" sz="1800" dirty="0">
              <a:latin typeface="Bank Gothic Bold"/>
              <a:ea typeface="MS Mincho"/>
              <a:cs typeface="Bank Gothic Bold"/>
            </a:endParaRPr>
          </a:p>
          <a:p>
            <a:pPr marL="514350" lvl="2" indent="0">
              <a:spcBef>
                <a:spcPts val="0"/>
              </a:spcBef>
              <a:buNone/>
            </a:pPr>
            <a:r>
              <a:rPr lang="en-US" sz="1800" b="1" dirty="0">
                <a:solidFill>
                  <a:srgbClr val="FF6600"/>
                </a:solidFill>
                <a:latin typeface="Courier New Bold" panose="02070609020205020404" pitchFamily="49" charset="0"/>
                <a:ea typeface="MS Mincho"/>
                <a:cs typeface="Courier New" panose="02070309020205020404" pitchFamily="49" charset="0"/>
              </a:rPr>
              <a:t>   </a:t>
            </a:r>
            <a:r>
              <a:rPr lang="en-US" sz="1800" b="1" dirty="0">
                <a:solidFill>
                  <a:srgbClr val="8A3800"/>
                </a:solidFill>
                <a:latin typeface="Courier New Bold" panose="02070609020205020404" pitchFamily="49" charset="0"/>
                <a:ea typeface="MS Mincho"/>
                <a:cs typeface="Courier New" panose="02070309020205020404" pitchFamily="49" charset="0"/>
              </a:rPr>
              <a:t> </a:t>
            </a:r>
            <a:r>
              <a:rPr lang="en-US" sz="1800" b="1" dirty="0" err="1">
                <a:solidFill>
                  <a:srgbClr val="8A3800"/>
                </a:solidFill>
                <a:latin typeface="Courier New Bold" panose="02070609020205020404" pitchFamily="49" charset="0"/>
                <a:ea typeface="MS Mincho"/>
                <a:cs typeface="Courier New" panose="02070309020205020404" pitchFamily="49" charset="0"/>
              </a:rPr>
              <a:t>def</a:t>
            </a:r>
            <a:r>
              <a:rPr lang="en-US" sz="1800" dirty="0">
                <a:solidFill>
                  <a:srgbClr val="8A3800"/>
                </a:solidFill>
                <a:latin typeface="Times" panose="02020603050405020304" pitchFamily="18" charset="0"/>
                <a:ea typeface="MS Mincho"/>
                <a:cs typeface="Bank Gothic Bold"/>
              </a:rPr>
              <a:t> </a:t>
            </a:r>
            <a:r>
              <a:rPr lang="en-US" sz="1800" b="1" dirty="0" err="1">
                <a:solidFill>
                  <a:srgbClr val="0000FF"/>
                </a:solidFill>
                <a:latin typeface="Courier New Bold" panose="02070609020205020404" pitchFamily="49" charset="0"/>
                <a:ea typeface="MS Mincho"/>
                <a:cs typeface="Courier New" panose="02070309020205020404" pitchFamily="49" charset="0"/>
              </a:rPr>
              <a:t>getIndex</a:t>
            </a:r>
            <a:r>
              <a:rPr lang="en-US" sz="1800" b="1" dirty="0">
                <a:latin typeface="Courier New Bold" panose="02070609020205020404" pitchFamily="49" charset="0"/>
                <a:ea typeface="MS Mincho"/>
                <a:cs typeface="Courier New" panose="02070309020205020404" pitchFamily="49" charset="0"/>
              </a:rPr>
              <a:t>(self,</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key):</a:t>
            </a:r>
            <a:endParaRPr lang="en-US" sz="1800" dirty="0">
              <a:latin typeface="Bank Gothic Bold"/>
              <a:ea typeface="MS Mincho"/>
              <a:cs typeface="Bank Gothic Bold"/>
            </a:endParaRPr>
          </a:p>
          <a:p>
            <a:pPr marL="514350" lvl="2" indent="0">
              <a:spcBef>
                <a:spcPts val="0"/>
              </a:spcBef>
              <a:buNone/>
            </a:pPr>
            <a:r>
              <a:rPr lang="en-US" sz="1800" b="1" dirty="0">
                <a:solidFill>
                  <a:srgbClr val="008000"/>
                </a:solidFill>
                <a:latin typeface="Courier New Bold" panose="02070609020205020404" pitchFamily="49" charset="0"/>
                <a:ea typeface="MS Mincho"/>
                <a:cs typeface="Courier New" panose="02070309020205020404" pitchFamily="49" charset="0"/>
              </a:rPr>
              <a:t>        </a:t>
            </a:r>
            <a:r>
              <a:rPr lang="en-US" sz="1800" b="1" dirty="0">
                <a:solidFill>
                  <a:srgbClr val="006800"/>
                </a:solidFill>
                <a:latin typeface="Courier New Bold" panose="02070609020205020404" pitchFamily="49" charset="0"/>
                <a:ea typeface="MS Mincho"/>
                <a:cs typeface="Courier New" panose="02070309020205020404" pitchFamily="49" charset="0"/>
              </a:rPr>
              <a:t>"""Helper method for key search."""</a:t>
            </a:r>
            <a:endParaRPr lang="en-US" sz="1800" dirty="0">
              <a:solidFill>
                <a:srgbClr val="006800"/>
              </a:solidFill>
              <a:latin typeface="Bank Gothic Bold"/>
              <a:ea typeface="MS Mincho"/>
              <a:cs typeface="Bank Gothic Bold"/>
            </a:endParaRPr>
          </a:p>
          <a:p>
            <a:pPr marL="514350" lvl="2" indent="0">
              <a:spcBef>
                <a:spcPts val="0"/>
              </a:spcBef>
              <a:buNone/>
            </a:pPr>
            <a:r>
              <a:rPr lang="en-US" sz="1800" b="1" dirty="0">
                <a:latin typeface="Courier New Bold" panose="02070609020205020404" pitchFamily="49" charset="0"/>
                <a:ea typeface="MS Mincho"/>
                <a:cs typeface="Courier New" panose="02070309020205020404" pitchFamily="49" charset="0"/>
              </a:rPr>
              <a:t>        index</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0</a:t>
            </a:r>
            <a:endParaRPr lang="en-US" sz="1800" dirty="0">
              <a:latin typeface="Bank Gothic Bold"/>
              <a:ea typeface="MS Mincho"/>
              <a:cs typeface="Bank Gothic Bold"/>
            </a:endParaRPr>
          </a:p>
          <a:p>
            <a:pPr marL="514350" lvl="2" indent="0">
              <a:spcBef>
                <a:spcPts val="0"/>
              </a:spcBef>
              <a:buNone/>
            </a:pPr>
            <a:r>
              <a:rPr lang="en-US" sz="1800" b="1" dirty="0">
                <a:solidFill>
                  <a:srgbClr val="FF6600"/>
                </a:solidFill>
                <a:latin typeface="Courier New Bold" panose="02070609020205020404" pitchFamily="49" charset="0"/>
                <a:ea typeface="MS Mincho"/>
                <a:cs typeface="Courier New" panose="02070309020205020404" pitchFamily="49" charset="0"/>
              </a:rPr>
              <a:t>       </a:t>
            </a:r>
            <a:r>
              <a:rPr lang="en-US" sz="1800" b="1" dirty="0">
                <a:solidFill>
                  <a:srgbClr val="8A3800"/>
                </a:solidFill>
                <a:latin typeface="Courier New Bold" panose="02070609020205020404" pitchFamily="49" charset="0"/>
                <a:ea typeface="MS Mincho"/>
                <a:cs typeface="Courier New" panose="02070309020205020404" pitchFamily="49" charset="0"/>
              </a:rPr>
              <a:t> for</a:t>
            </a:r>
            <a:r>
              <a:rPr lang="en-US" sz="1800" dirty="0">
                <a:solidFill>
                  <a:srgbClr val="8A3800"/>
                </a:solidFill>
                <a:latin typeface="Times" panose="02020603050405020304" pitchFamily="18" charset="0"/>
                <a:ea typeface="MS Mincho"/>
                <a:cs typeface="Bank Gothic Bold"/>
              </a:rPr>
              <a:t> </a:t>
            </a:r>
            <a:r>
              <a:rPr lang="en-US" sz="1800" b="1" dirty="0" err="1">
                <a:latin typeface="Courier New Bold" panose="02070609020205020404" pitchFamily="49" charset="0"/>
                <a:ea typeface="MS Mincho"/>
                <a:cs typeface="Courier New" panose="02070309020205020404" pitchFamily="49" charset="0"/>
              </a:rPr>
              <a:t>nextKey</a:t>
            </a:r>
            <a:r>
              <a:rPr lang="en-US" sz="1800" dirty="0">
                <a:latin typeface="Times" panose="02020603050405020304" pitchFamily="18" charset="0"/>
                <a:ea typeface="MS Mincho"/>
                <a:cs typeface="Bank Gothic Bold"/>
              </a:rPr>
              <a:t> </a:t>
            </a:r>
            <a:r>
              <a:rPr lang="en-US" sz="1800" b="1" dirty="0">
                <a:solidFill>
                  <a:srgbClr val="8A3800"/>
                </a:solidFill>
                <a:latin typeface="Courier New Bold" panose="02070609020205020404" pitchFamily="49" charset="0"/>
                <a:ea typeface="MS Mincho"/>
                <a:cs typeface="Courier New" panose="02070309020205020404" pitchFamily="49" charset="0"/>
              </a:rPr>
              <a:t>in</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self:</a:t>
            </a:r>
            <a:endParaRPr lang="en-US" sz="1800" dirty="0">
              <a:latin typeface="Bank Gothic Bold"/>
              <a:ea typeface="MS Mincho"/>
              <a:cs typeface="Bank Gothic Bold"/>
            </a:endParaRPr>
          </a:p>
          <a:p>
            <a:pPr marL="514350" lvl="2" indent="0">
              <a:spcBef>
                <a:spcPts val="0"/>
              </a:spcBef>
              <a:buNone/>
            </a:pPr>
            <a:r>
              <a:rPr lang="en-US" sz="1800" b="1" dirty="0">
                <a:solidFill>
                  <a:srgbClr val="FF6600"/>
                </a:solidFill>
                <a:latin typeface="Courier New Bold" panose="02070609020205020404" pitchFamily="49" charset="0"/>
                <a:ea typeface="MS Mincho"/>
                <a:cs typeface="Courier New" panose="02070309020205020404" pitchFamily="49" charset="0"/>
              </a:rPr>
              <a:t>            </a:t>
            </a:r>
            <a:r>
              <a:rPr lang="en-US" sz="1800" b="1" dirty="0">
                <a:solidFill>
                  <a:srgbClr val="8A3800"/>
                </a:solidFill>
                <a:latin typeface="Courier New Bold" panose="02070609020205020404" pitchFamily="49" charset="0"/>
                <a:ea typeface="MS Mincho"/>
                <a:cs typeface="Courier New" panose="02070309020205020404" pitchFamily="49" charset="0"/>
              </a:rPr>
              <a:t>if</a:t>
            </a:r>
            <a:r>
              <a:rPr lang="en-US" sz="1800" dirty="0">
                <a:latin typeface="Times" panose="02020603050405020304" pitchFamily="18" charset="0"/>
                <a:ea typeface="MS Mincho"/>
                <a:cs typeface="Bank Gothic Bold"/>
              </a:rPr>
              <a:t> </a:t>
            </a:r>
            <a:r>
              <a:rPr lang="en-US" sz="1800" b="1" dirty="0" err="1">
                <a:latin typeface="Courier New Bold" panose="02070609020205020404" pitchFamily="49" charset="0"/>
                <a:ea typeface="MS Mincho"/>
                <a:cs typeface="Courier New" panose="02070309020205020404" pitchFamily="49" charset="0"/>
              </a:rPr>
              <a:t>nextKey</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key:</a:t>
            </a:r>
            <a:endParaRPr lang="en-US" sz="1800" dirty="0">
              <a:latin typeface="Bank Gothic Bold"/>
              <a:ea typeface="MS Mincho"/>
              <a:cs typeface="Bank Gothic Bold"/>
            </a:endParaRPr>
          </a:p>
          <a:p>
            <a:pPr marL="514350" lvl="2" indent="0">
              <a:spcBef>
                <a:spcPts val="0"/>
              </a:spcBef>
              <a:buNone/>
            </a:pPr>
            <a:r>
              <a:rPr lang="en-US" sz="1800" b="1" dirty="0">
                <a:solidFill>
                  <a:srgbClr val="FF6600"/>
                </a:solidFill>
                <a:latin typeface="Courier New Bold" panose="02070609020205020404" pitchFamily="49" charset="0"/>
                <a:ea typeface="MS Mincho"/>
                <a:cs typeface="Courier New" panose="02070309020205020404" pitchFamily="49" charset="0"/>
              </a:rPr>
              <a:t>               </a:t>
            </a:r>
            <a:r>
              <a:rPr lang="en-US" sz="1800" b="1" dirty="0">
                <a:solidFill>
                  <a:srgbClr val="8A3800"/>
                </a:solidFill>
                <a:latin typeface="Courier New Bold" panose="02070609020205020404" pitchFamily="49" charset="0"/>
                <a:ea typeface="MS Mincho"/>
                <a:cs typeface="Courier New" panose="02070309020205020404" pitchFamily="49" charset="0"/>
              </a:rPr>
              <a:t> return</a:t>
            </a:r>
            <a:r>
              <a:rPr lang="en-US" sz="1800" dirty="0">
                <a:solidFill>
                  <a:srgbClr val="8A3800"/>
                </a:solidFill>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index</a:t>
            </a:r>
            <a:endParaRPr lang="en-US" sz="1800" dirty="0">
              <a:latin typeface="Bank Gothic Bold"/>
              <a:ea typeface="MS Mincho"/>
              <a:cs typeface="Bank Gothic Bold"/>
            </a:endParaRPr>
          </a:p>
          <a:p>
            <a:pPr marL="514350" lvl="2" indent="0">
              <a:spcBef>
                <a:spcPts val="0"/>
              </a:spcBef>
              <a:buNone/>
            </a:pPr>
            <a:r>
              <a:rPr lang="en-US" sz="1800" b="1" dirty="0">
                <a:latin typeface="Courier New Bold" panose="02070609020205020404" pitchFamily="49" charset="0"/>
                <a:ea typeface="MS Mincho"/>
                <a:cs typeface="Courier New" panose="02070309020205020404" pitchFamily="49" charset="0"/>
              </a:rPr>
              <a:t>            index</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a:t>
            </a:r>
            <a:r>
              <a:rPr lang="en-US" sz="1800" dirty="0">
                <a:latin typeface="Times" panose="02020603050405020304" pitchFamily="18" charset="0"/>
                <a:ea typeface="MS Mincho"/>
                <a:cs typeface="Bank Gothic Bold"/>
              </a:rPr>
              <a:t> </a:t>
            </a:r>
            <a:r>
              <a:rPr lang="en-US" sz="1800" b="1" dirty="0">
                <a:latin typeface="Courier New Bold" panose="02070609020205020404" pitchFamily="49" charset="0"/>
                <a:ea typeface="MS Mincho"/>
                <a:cs typeface="Courier New" panose="02070309020205020404" pitchFamily="49" charset="0"/>
              </a:rPr>
              <a:t>1</a:t>
            </a:r>
            <a:endParaRPr lang="en-US" sz="1800" dirty="0">
              <a:latin typeface="Bank Gothic Bold"/>
              <a:ea typeface="MS Mincho"/>
              <a:cs typeface="Bank Gothic Bold"/>
            </a:endParaRPr>
          </a:p>
          <a:p>
            <a:pPr marL="685800" lvl="2" indent="0">
              <a:buNone/>
            </a:pPr>
            <a:r>
              <a:rPr lang="en-US" sz="1800" b="1" dirty="0">
                <a:solidFill>
                  <a:srgbClr val="FF6600"/>
                </a:solidFill>
                <a:latin typeface="Courier New Bold" panose="02070609020205020404" pitchFamily="49" charset="0"/>
                <a:ea typeface="MS Mincho"/>
                <a:cs typeface="Courier New" panose="02070309020205020404" pitchFamily="49" charset="0"/>
              </a:rPr>
              <a:t>        </a:t>
            </a:r>
            <a:r>
              <a:rPr lang="en-US" sz="1800" b="1" dirty="0">
                <a:solidFill>
                  <a:srgbClr val="8A3800"/>
                </a:solidFill>
                <a:latin typeface="Courier New Bold" panose="02070609020205020404" pitchFamily="49" charset="0"/>
                <a:ea typeface="MS Mincho"/>
                <a:cs typeface="Courier New" panose="02070309020205020404" pitchFamily="49" charset="0"/>
              </a:rPr>
              <a:t>return</a:t>
            </a:r>
            <a:r>
              <a:rPr lang="en-US" sz="1800" dirty="0">
                <a:latin typeface="Times" panose="02020603050405020304" pitchFamily="18" charset="0"/>
                <a:ea typeface="MS Mincho"/>
              </a:rPr>
              <a:t> </a:t>
            </a:r>
            <a:r>
              <a:rPr lang="en-US" sz="1800" b="1" dirty="0">
                <a:latin typeface="Courier New Bold" panose="02070609020205020404" pitchFamily="49" charset="0"/>
                <a:ea typeface="MS Mincho"/>
                <a:cs typeface="Courier New" panose="02070309020205020404" pitchFamily="49" charset="0"/>
              </a:rPr>
              <a:t>-1</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81236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b="1" dirty="0"/>
              <a:t>Complexity Analysis of the Array-Based and Linked Implementation of Sets and Dictionaries</a:t>
            </a:r>
          </a:p>
        </p:txBody>
      </p:sp>
      <p:sp>
        <p:nvSpPr>
          <p:cNvPr id="3" name="Content Placeholder 2"/>
          <p:cNvSpPr>
            <a:spLocks noGrp="1"/>
          </p:cNvSpPr>
          <p:nvPr>
            <p:ph idx="1"/>
          </p:nvPr>
        </p:nvSpPr>
        <p:spPr>
          <a:xfrm>
            <a:off x="628650" y="1825625"/>
            <a:ext cx="7886700" cy="1831975"/>
          </a:xfrm>
        </p:spPr>
        <p:txBody>
          <a:bodyPr/>
          <a:lstStyle/>
          <a:p>
            <a:pPr marL="320040" indent="-320040">
              <a:spcBef>
                <a:spcPts val="1000"/>
              </a:spcBef>
            </a:pPr>
            <a:r>
              <a:rPr lang="en-US" dirty="0"/>
              <a:t>Array-based implementations of sets and dictionaries require little programmer effort,</a:t>
            </a:r>
          </a:p>
          <a:p>
            <a:pPr lvl="1">
              <a:spcBef>
                <a:spcPts val="1000"/>
              </a:spcBef>
            </a:pPr>
            <a:r>
              <a:rPr lang="en-US" dirty="0"/>
              <a:t>But, they do not perform well</a:t>
            </a:r>
          </a:p>
          <a:p>
            <a:pPr marL="320040" indent="-320040">
              <a:spcBef>
                <a:spcPts val="1000"/>
              </a:spcBef>
            </a:pPr>
            <a:r>
              <a:rPr lang="en-US" dirty="0"/>
              <a:t>Each one must perform a linear search of the underlying array:</a:t>
            </a:r>
          </a:p>
          <a:p>
            <a:pPr lvl="1">
              <a:spcBef>
                <a:spcPts val="1000"/>
              </a:spcBef>
            </a:pPr>
            <a:r>
              <a:rPr lang="en-US" dirty="0"/>
              <a:t>Each basic accessing method is O (</a:t>
            </a:r>
            <a:r>
              <a:rPr lang="en-US" i="1" dirty="0"/>
              <a:t>n</a:t>
            </a:r>
            <a:r>
              <a:rPr lang="en-US" dirty="0"/>
              <a:t>)</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00648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Hashing Strategies </a:t>
            </a:r>
            <a:r>
              <a:rPr lang="en-US" sz="2000" dirty="0"/>
              <a:t>(1 of 3)</a:t>
            </a:r>
          </a:p>
        </p:txBody>
      </p:sp>
      <p:sp>
        <p:nvSpPr>
          <p:cNvPr id="3" name="Content Placeholder 2"/>
          <p:cNvSpPr>
            <a:spLocks noGrp="1"/>
          </p:cNvSpPr>
          <p:nvPr>
            <p:ph idx="1"/>
          </p:nvPr>
        </p:nvSpPr>
        <p:spPr>
          <a:xfrm>
            <a:off x="628650" y="1825625"/>
            <a:ext cx="7886700" cy="3279775"/>
          </a:xfrm>
        </p:spPr>
        <p:txBody>
          <a:bodyPr/>
          <a:lstStyle/>
          <a:p>
            <a:pPr marL="320040" indent="-320040">
              <a:spcBef>
                <a:spcPts val="1000"/>
              </a:spcBef>
            </a:pPr>
            <a:r>
              <a:rPr lang="en-US" dirty="0"/>
              <a:t>Suppose the first key is 15,000:</a:t>
            </a:r>
          </a:p>
          <a:p>
            <a:pPr lvl="1">
              <a:spcBef>
                <a:spcPts val="1000"/>
              </a:spcBef>
            </a:pPr>
            <a:r>
              <a:rPr lang="en-US" dirty="0"/>
              <a:t>Following keys are numbered consecutively </a:t>
            </a:r>
          </a:p>
          <a:p>
            <a:pPr lvl="1">
              <a:spcBef>
                <a:spcPts val="1000"/>
              </a:spcBef>
            </a:pPr>
            <a:r>
              <a:rPr lang="en-US" dirty="0"/>
              <a:t>Position of a given key in an array could be compared with the expression </a:t>
            </a:r>
            <a:r>
              <a:rPr lang="en-US" b="1" dirty="0">
                <a:latin typeface="Courier New" panose="02070309020205020404" pitchFamily="49" charset="0"/>
                <a:cs typeface="Courier New" panose="02070309020205020404" pitchFamily="49" charset="0"/>
              </a:rPr>
              <a:t>key – 15000</a:t>
            </a:r>
          </a:p>
          <a:p>
            <a:pPr marL="320040" indent="-320040">
              <a:spcBef>
                <a:spcPts val="1000"/>
              </a:spcBef>
            </a:pPr>
            <a:r>
              <a:rPr lang="en-US" dirty="0"/>
              <a:t>This type of computation is known as a </a:t>
            </a:r>
            <a:r>
              <a:rPr lang="en-US" i="1" dirty="0"/>
              <a:t>key-to-address transformation</a:t>
            </a:r>
            <a:r>
              <a:rPr lang="en-US" dirty="0"/>
              <a:t> or a </a:t>
            </a:r>
            <a:r>
              <a:rPr lang="en-US" i="1" dirty="0"/>
              <a:t>hashing function</a:t>
            </a:r>
          </a:p>
          <a:p>
            <a:pPr marL="320040" indent="-320040">
              <a:spcBef>
                <a:spcPts val="1000"/>
              </a:spcBef>
            </a:pPr>
            <a:r>
              <a:rPr lang="en-US" dirty="0"/>
              <a:t>The array used with a hashing strategy is called a hash table</a:t>
            </a:r>
          </a:p>
          <a:p>
            <a:pPr marL="320040" indent="-320040">
              <a:spcBef>
                <a:spcPts val="1000"/>
              </a:spcBef>
            </a:pPr>
            <a:r>
              <a:rPr lang="en-US" dirty="0"/>
              <a:t>If the hashing function runs in constant time,</a:t>
            </a:r>
          </a:p>
          <a:p>
            <a:pPr lvl="1">
              <a:spcBef>
                <a:spcPts val="1000"/>
              </a:spcBef>
            </a:pPr>
            <a:r>
              <a:rPr lang="en-US" dirty="0"/>
              <a:t>Insertions, accesses, and removals of the associated keys are </a:t>
            </a:r>
            <a:r>
              <a:rPr lang="en-US" dirty="0" smtClean="0"/>
              <a:t>O(1</a:t>
            </a:r>
            <a:r>
              <a:rPr lang="en-US" dirty="0"/>
              <a:t>)</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86268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5"/>
          <p:cNvSpPr>
            <a:spLocks noGrp="1"/>
          </p:cNvSpPr>
          <p:nvPr>
            <p:ph type="title"/>
          </p:nvPr>
        </p:nvSpPr>
        <p:spPr>
          <a:xfrm>
            <a:off x="628650" y="365127"/>
            <a:ext cx="7886700" cy="473074"/>
          </a:xfrm>
        </p:spPr>
        <p:txBody>
          <a:bodyPr/>
          <a:lstStyle/>
          <a:p>
            <a:r>
              <a:rPr lang="en-US" b="1" dirty="0"/>
              <a:t>Learning Objectives </a:t>
            </a:r>
            <a:r>
              <a:rPr lang="en-US" sz="2000" dirty="0"/>
              <a:t>(2 of 2)</a:t>
            </a:r>
          </a:p>
        </p:txBody>
      </p:sp>
      <p:sp>
        <p:nvSpPr>
          <p:cNvPr id="9219" name="Content Placeholder 6"/>
          <p:cNvSpPr>
            <a:spLocks noGrp="1"/>
          </p:cNvSpPr>
          <p:nvPr>
            <p:ph idx="1"/>
          </p:nvPr>
        </p:nvSpPr>
        <p:spPr>
          <a:xfrm>
            <a:off x="628650" y="1825625"/>
            <a:ext cx="7886700" cy="1374775"/>
          </a:xfrm>
        </p:spPr>
        <p:txBody>
          <a:bodyPr>
            <a:normAutofit/>
          </a:bodyPr>
          <a:lstStyle/>
          <a:p>
            <a:pPr marL="320040" lvl="0" indent="-320040">
              <a:spcBef>
                <a:spcPts val="1000"/>
              </a:spcBef>
            </a:pPr>
            <a:r>
              <a:rPr lang="en-US" dirty="0"/>
              <a:t>Recognize applications where it is appropriate to use a dictionary</a:t>
            </a:r>
          </a:p>
          <a:p>
            <a:pPr marL="320040" indent="-320040">
              <a:spcBef>
                <a:spcPts val="1000"/>
              </a:spcBef>
            </a:pPr>
            <a:r>
              <a:rPr lang="en-US" dirty="0"/>
              <a:t>Use a hashing strategy to implement unordered collections with constant-time performance</a:t>
            </a:r>
          </a:p>
        </p:txBody>
      </p:sp>
      <p:sp>
        <p:nvSpPr>
          <p:cNvPr id="9220" name="Footer Placeholder 7"/>
          <p:cNvSpPr>
            <a:spLocks noGrp="1"/>
          </p:cNvSpPr>
          <p:nvPr>
            <p:ph type="ftr" sz="quarter" idx="11"/>
          </p:nvPr>
        </p:nvSpPr>
        <p:spPr/>
        <p:txBody>
          <a:bodyPr/>
          <a:lstStyle/>
          <a:p>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104279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Hashing Strategies </a:t>
            </a:r>
            <a:r>
              <a:rPr lang="en-US" sz="2000" dirty="0"/>
              <a:t>(2 of 3)</a:t>
            </a:r>
          </a:p>
        </p:txBody>
      </p:sp>
      <p:sp>
        <p:nvSpPr>
          <p:cNvPr id="3" name="Content Placeholder 2"/>
          <p:cNvSpPr>
            <a:spLocks noGrp="1"/>
          </p:cNvSpPr>
          <p:nvPr>
            <p:ph idx="1"/>
          </p:nvPr>
        </p:nvSpPr>
        <p:spPr>
          <a:xfrm>
            <a:off x="628650" y="1825625"/>
            <a:ext cx="7886700" cy="765175"/>
          </a:xfrm>
        </p:spPr>
        <p:txBody>
          <a:bodyPr>
            <a:noAutofit/>
          </a:bodyPr>
          <a:lstStyle/>
          <a:p>
            <a:pPr marL="0" indent="0">
              <a:lnSpc>
                <a:spcPct val="110000"/>
              </a:lnSpc>
              <a:spcBef>
                <a:spcPts val="1000"/>
              </a:spcBef>
              <a:buNone/>
            </a:pPr>
            <a:r>
              <a:rPr lang="en-IN" sz="2000" b="1" dirty="0"/>
              <a:t>Figure </a:t>
            </a:r>
            <a:r>
              <a:rPr lang="en-IN" sz="2000" b="1" dirty="0" smtClean="0"/>
              <a:t>11-4: </a:t>
            </a:r>
            <a:r>
              <a:rPr lang="en-IN" sz="2000" dirty="0"/>
              <a:t>Placement of the keys 3, 5, 8, and 10 using the hashing function </a:t>
            </a:r>
            <a:r>
              <a:rPr lang="en-IN" sz="2000" b="1" dirty="0">
                <a:latin typeface="Courier New" panose="02070309020205020404" pitchFamily="49" charset="0"/>
                <a:cs typeface="Courier New" panose="02070309020205020404" pitchFamily="49" charset="0"/>
              </a:rPr>
              <a:t>key % 4</a:t>
            </a:r>
            <a:endParaRPr lang="en-US" sz="2000" b="1" dirty="0">
              <a:latin typeface="Courier New" panose="02070309020205020404" pitchFamily="49" charset="0"/>
              <a:cs typeface="Courier New" panose="02070309020205020404" pitchFamily="49" charset="0"/>
            </a:endParaRPr>
          </a:p>
        </p:txBody>
      </p:sp>
      <p:pic>
        <p:nvPicPr>
          <p:cNvPr id="6" name="Content Placeholder 5" descr="Figure shows the placement of keys 3, 5, 8, and 10 using the hashing function percentage 4. Figure has one set of numbers pointing to another. The second set of numbers refers to numbers in boxes that are stacked vertically. The numbers in the boxes are 8, 5, 10 and 3. The numbers next to the boxes are 0, 1, 2, and 3. The first set of numbers point to the numbers next to the box. 3 points to 3. 5 points to 1, 8 points to 0. 10 points to 2."/>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2535036" y="2852221"/>
            <a:ext cx="3625340" cy="2951027"/>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958495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Hashing Strategies </a:t>
            </a:r>
            <a:r>
              <a:rPr lang="en-US" sz="2000" dirty="0"/>
              <a:t>(3 of 3)</a:t>
            </a:r>
          </a:p>
        </p:txBody>
      </p:sp>
      <p:sp>
        <p:nvSpPr>
          <p:cNvPr id="3" name="Content Placeholder 2"/>
          <p:cNvSpPr>
            <a:spLocks noGrp="1"/>
          </p:cNvSpPr>
          <p:nvPr>
            <p:ph idx="1"/>
          </p:nvPr>
        </p:nvSpPr>
        <p:spPr>
          <a:xfrm>
            <a:off x="628650" y="1825625"/>
            <a:ext cx="8439150" cy="384175"/>
          </a:xfrm>
        </p:spPr>
        <p:txBody>
          <a:bodyPr/>
          <a:lstStyle/>
          <a:p>
            <a:r>
              <a:rPr lang="en-US" dirty="0"/>
              <a:t>The hashing of the keys 4 and 8 to the same index is called a </a:t>
            </a:r>
            <a:r>
              <a:rPr lang="en-US" i="1" dirty="0" smtClean="0"/>
              <a:t>collision</a:t>
            </a:r>
            <a:endParaRPr lang="en-US" dirty="0"/>
          </a:p>
        </p:txBody>
      </p:sp>
      <p:sp>
        <p:nvSpPr>
          <p:cNvPr id="5" name="Content Placeholder 4"/>
          <p:cNvSpPr>
            <a:spLocks noGrp="1"/>
          </p:cNvSpPr>
          <p:nvPr>
            <p:ph sz="quarter" idx="12"/>
          </p:nvPr>
        </p:nvSpPr>
        <p:spPr>
          <a:xfrm>
            <a:off x="628650" y="2333712"/>
            <a:ext cx="7981950" cy="609600"/>
          </a:xfrm>
        </p:spPr>
        <p:txBody>
          <a:bodyPr>
            <a:noAutofit/>
          </a:bodyPr>
          <a:lstStyle/>
          <a:p>
            <a:pPr marL="0" indent="0">
              <a:lnSpc>
                <a:spcPct val="110000"/>
              </a:lnSpc>
              <a:spcBef>
                <a:spcPts val="1000"/>
              </a:spcBef>
              <a:buNone/>
            </a:pPr>
            <a:r>
              <a:rPr lang="en-IN" sz="1800" b="1" dirty="0"/>
              <a:t>Figure </a:t>
            </a:r>
            <a:r>
              <a:rPr lang="en-IN" sz="1800" b="1" dirty="0" smtClean="0"/>
              <a:t>11-5: </a:t>
            </a:r>
            <a:r>
              <a:rPr lang="en-IN" sz="1800" dirty="0"/>
              <a:t>Placement of the keys 3, 4, 8, and 10 using the hashing function </a:t>
            </a:r>
            <a:r>
              <a:rPr lang="en-IN" sz="1800" b="1" dirty="0">
                <a:latin typeface="Courier New" panose="02070309020205020404" pitchFamily="49" charset="0"/>
                <a:cs typeface="Courier New" panose="02070309020205020404" pitchFamily="49" charset="0"/>
              </a:rPr>
              <a:t>key % 4</a:t>
            </a:r>
            <a:endParaRPr lang="en-US" sz="1800" b="1" dirty="0">
              <a:latin typeface="Courier New" panose="02070309020205020404" pitchFamily="49" charset="0"/>
              <a:cs typeface="Courier New" panose="02070309020205020404" pitchFamily="49" charset="0"/>
            </a:endParaRPr>
          </a:p>
        </p:txBody>
      </p:sp>
      <p:pic>
        <p:nvPicPr>
          <p:cNvPr id="7" name="Content Placeholder 6" descr="Figure shows the placement of keys 3, 4, 8, and 10 using the hashing function percentage 4. Figure has one set of numbers pointing to another. The second set of numbers refers to numbers in boxes that are stacked vertically. The numbers in the boxes are ?, 5, 10 and 3. The numbers next to the boxes are 0, 1, 2, and 3. The first set of numbers point to the numbers next to the box. 3 points to 3. 4 points to 0. 8 points to 0. 10 points to 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50467" y="3281225"/>
            <a:ext cx="3236451" cy="2659352"/>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316075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The Relationship of Collisions to Density </a:t>
            </a:r>
            <a:r>
              <a:rPr lang="en-US" sz="2000" dirty="0"/>
              <a:t>(1 of 2)</a:t>
            </a:r>
          </a:p>
        </p:txBody>
      </p:sp>
      <p:sp>
        <p:nvSpPr>
          <p:cNvPr id="3" name="Content Placeholder 2"/>
          <p:cNvSpPr>
            <a:spLocks noGrp="1"/>
          </p:cNvSpPr>
          <p:nvPr>
            <p:ph idx="1"/>
          </p:nvPr>
        </p:nvSpPr>
        <p:spPr>
          <a:xfrm>
            <a:off x="628650" y="1825625"/>
            <a:ext cx="7886700" cy="1908175"/>
          </a:xfrm>
        </p:spPr>
        <p:txBody>
          <a:bodyPr>
            <a:normAutofit lnSpcReduction="10000"/>
          </a:bodyPr>
          <a:lstStyle/>
          <a:p>
            <a:pPr marL="320040" indent="-320040">
              <a:spcBef>
                <a:spcPts val="1000"/>
              </a:spcBef>
            </a:pPr>
            <a:r>
              <a:rPr lang="en-US" dirty="0"/>
              <a:t>Do collisions occur when extra cells (beyond those needed for the data) are available in the array?</a:t>
            </a:r>
          </a:p>
          <a:p>
            <a:pPr marL="320040" indent="-320040">
              <a:spcBef>
                <a:spcPts val="1000"/>
              </a:spcBef>
            </a:pPr>
            <a:r>
              <a:rPr lang="en-US" dirty="0"/>
              <a:t>To answer this question,</a:t>
            </a:r>
          </a:p>
          <a:p>
            <a:pPr lvl="1">
              <a:spcBef>
                <a:spcPts val="1000"/>
              </a:spcBef>
            </a:pPr>
            <a:r>
              <a:rPr lang="en-US" dirty="0"/>
              <a:t>You’ll write a Python function, </a:t>
            </a:r>
            <a:r>
              <a:rPr lang="en-US" b="1" dirty="0"/>
              <a:t> </a:t>
            </a:r>
            <a:r>
              <a:rPr lang="en-US" b="1" dirty="0">
                <a:latin typeface="Courier New" panose="02070309020205020404" pitchFamily="49" charset="0"/>
                <a:cs typeface="Courier New" panose="02070309020205020404" pitchFamily="49" charset="0"/>
              </a:rPr>
              <a:t>keysToIndexes</a:t>
            </a:r>
            <a:r>
              <a:rPr lang="en-US" dirty="0"/>
              <a:t>, which generates the indexes in an array of size </a:t>
            </a:r>
            <a:r>
              <a:rPr lang="en-US" i="1" dirty="0"/>
              <a:t>N </a:t>
            </a:r>
            <a:r>
              <a:rPr lang="en-US" dirty="0"/>
              <a:t>from a list of keys</a:t>
            </a:r>
          </a:p>
          <a:p>
            <a:pPr marL="320040" indent="-320040">
              <a:spcBef>
                <a:spcPts val="1000"/>
              </a:spcBef>
            </a:pPr>
            <a:r>
              <a:rPr lang="en-US" dirty="0"/>
              <a:t>Definition of </a:t>
            </a:r>
            <a:r>
              <a:rPr lang="en-US" b="1" dirty="0">
                <a:latin typeface="Courier New" panose="02070309020205020404" pitchFamily="49" charset="0"/>
                <a:cs typeface="Courier New" panose="02070309020205020404" pitchFamily="49" charset="0"/>
              </a:rPr>
              <a:t>keysToIndexes</a:t>
            </a:r>
            <a:r>
              <a:rPr lang="en-US" dirty="0" smtClean="0"/>
              <a:t>:</a:t>
            </a:r>
            <a:endParaRPr lang="en-US" sz="1400" dirty="0"/>
          </a:p>
        </p:txBody>
      </p:sp>
      <p:sp>
        <p:nvSpPr>
          <p:cNvPr id="5" name="Content Placeholder 4"/>
          <p:cNvSpPr>
            <a:spLocks noGrp="1"/>
          </p:cNvSpPr>
          <p:nvPr>
            <p:ph sz="quarter" idx="12"/>
          </p:nvPr>
        </p:nvSpPr>
        <p:spPr>
          <a:xfrm>
            <a:off x="782478" y="3834209"/>
            <a:ext cx="6305550" cy="1981201"/>
          </a:xfrm>
        </p:spPr>
        <p:txBody>
          <a:bodyPr/>
          <a:lstStyle/>
          <a:p>
            <a:pPr marL="171450" lvl="1" indent="0">
              <a:spcBef>
                <a:spcPts val="0"/>
              </a:spcBef>
              <a:buNone/>
            </a:pPr>
            <a:r>
              <a:rPr lang="en-US" sz="1400" b="1" dirty="0" err="1">
                <a:solidFill>
                  <a:srgbClr val="8A3800"/>
                </a:solidFill>
                <a:latin typeface="Courier New Bold" panose="02070609020205020404" pitchFamily="49" charset="0"/>
                <a:ea typeface="MS Mincho"/>
                <a:cs typeface="Courier New" panose="02070309020205020404" pitchFamily="49" charset="0"/>
              </a:rPr>
              <a:t>def</a:t>
            </a:r>
            <a:r>
              <a:rPr lang="en-US" sz="1400" dirty="0">
                <a:solidFill>
                  <a:srgbClr val="8A3800"/>
                </a:solidFill>
                <a:latin typeface="Times" panose="02020603050405020304" pitchFamily="18" charset="0"/>
                <a:ea typeface="MS Mincho"/>
                <a:cs typeface="Bank Gothic Bold"/>
              </a:rPr>
              <a:t> </a:t>
            </a:r>
            <a:r>
              <a:rPr lang="en-US" sz="1400" b="1" dirty="0" err="1">
                <a:solidFill>
                  <a:srgbClr val="0000FF"/>
                </a:solidFill>
                <a:latin typeface="Courier New Bold" panose="02070609020205020404" pitchFamily="49" charset="0"/>
                <a:ea typeface="MS Mincho"/>
                <a:cs typeface="Courier New" panose="02070309020205020404" pitchFamily="49" charset="0"/>
              </a:rPr>
              <a:t>keysToIndexes</a:t>
            </a:r>
            <a:r>
              <a:rPr lang="en-US" sz="1400" b="1" dirty="0">
                <a:latin typeface="Courier New Bold" panose="02070609020205020404" pitchFamily="49" charset="0"/>
                <a:ea typeface="MS Mincho"/>
                <a:cs typeface="Courier New" panose="02070309020205020404" pitchFamily="49" charset="0"/>
              </a:rPr>
              <a:t>(keys,</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n):</a:t>
            </a:r>
            <a:endParaRPr lang="en-US" sz="1400" dirty="0">
              <a:latin typeface="Bank Gothic Bold"/>
              <a:ea typeface="MS Mincho"/>
              <a:cs typeface="Bank Gothic Bold"/>
            </a:endParaRPr>
          </a:p>
          <a:p>
            <a:pPr marL="571500" lvl="1" indent="0">
              <a:spcBef>
                <a:spcPts val="0"/>
              </a:spcBef>
              <a:buNone/>
            </a:pPr>
            <a:r>
              <a:rPr lang="en-US" sz="1400" b="1" dirty="0">
                <a:solidFill>
                  <a:srgbClr val="006800"/>
                </a:solidFill>
                <a:latin typeface="Courier New Bold" panose="02070609020205020404" pitchFamily="49" charset="0"/>
                <a:ea typeface="MS Mincho"/>
                <a:cs typeface="Courier New" panose="02070309020205020404" pitchFamily="49" charset="0"/>
              </a:rPr>
              <a:t>"""Returns the indexes corresponding to</a:t>
            </a:r>
            <a:endParaRPr lang="en-US" sz="1400" dirty="0">
              <a:solidFill>
                <a:srgbClr val="006800"/>
              </a:solidFill>
              <a:latin typeface="Bank Gothic Bold"/>
              <a:ea typeface="MS Mincho"/>
              <a:cs typeface="Bank Gothic Bold"/>
            </a:endParaRPr>
          </a:p>
          <a:p>
            <a:pPr marL="571500" lvl="1" indent="0">
              <a:spcBef>
                <a:spcPts val="0"/>
              </a:spcBef>
              <a:buNone/>
            </a:pPr>
            <a:r>
              <a:rPr lang="en-US" sz="1400" b="1" dirty="0">
                <a:solidFill>
                  <a:srgbClr val="006800"/>
                </a:solidFill>
                <a:latin typeface="Courier New Bold" panose="02070609020205020404" pitchFamily="49" charset="0"/>
                <a:ea typeface="MS Mincho"/>
                <a:cs typeface="Courier New" panose="02070309020205020404" pitchFamily="49" charset="0"/>
              </a:rPr>
              <a:t>the keys for an array of length n."""</a:t>
            </a:r>
            <a:endParaRPr lang="en-US" sz="1400" dirty="0">
              <a:solidFill>
                <a:srgbClr val="006800"/>
              </a:solidFill>
              <a:latin typeface="Bank Gothic Bold"/>
              <a:ea typeface="MS Mincho"/>
              <a:cs typeface="Bank Gothic Bold"/>
            </a:endParaRPr>
          </a:p>
          <a:p>
            <a:pPr marL="571500" lvl="1" indent="0">
              <a:spcBef>
                <a:spcPts val="0"/>
              </a:spcBef>
              <a:buNone/>
            </a:pPr>
            <a:r>
              <a:rPr lang="en-US" sz="1400" b="1" dirty="0">
                <a:solidFill>
                  <a:srgbClr val="8A3800"/>
                </a:solidFill>
                <a:latin typeface="Courier New Bold" panose="02070609020205020404" pitchFamily="49" charset="0"/>
                <a:ea typeface="MS Mincho"/>
                <a:cs typeface="Courier New" panose="02070309020205020404" pitchFamily="49" charset="0"/>
              </a:rPr>
              <a:t>return</a:t>
            </a:r>
            <a:r>
              <a:rPr lang="en-US" sz="1400" dirty="0">
                <a:latin typeface="Times" panose="02020603050405020304" pitchFamily="18" charset="0"/>
                <a:ea typeface="MS Mincho"/>
                <a:cs typeface="Bank Gothic Bold"/>
              </a:rPr>
              <a:t> </a:t>
            </a:r>
            <a:r>
              <a:rPr lang="en-US" sz="1400" b="1" dirty="0">
                <a:solidFill>
                  <a:srgbClr val="660066"/>
                </a:solidFill>
                <a:latin typeface="Courier New Bold" panose="02070609020205020404" pitchFamily="49" charset="0"/>
                <a:ea typeface="MS Mincho"/>
                <a:cs typeface="Courier New" panose="02070309020205020404" pitchFamily="49" charset="0"/>
              </a:rPr>
              <a:t>list</a:t>
            </a:r>
            <a:r>
              <a:rPr lang="en-US" sz="1400" b="1" dirty="0">
                <a:latin typeface="Courier New Bold" panose="02070609020205020404" pitchFamily="49" charset="0"/>
                <a:ea typeface="MS Mincho"/>
                <a:cs typeface="Courier New" panose="02070309020205020404" pitchFamily="49" charset="0"/>
              </a:rPr>
              <a:t>(</a:t>
            </a:r>
            <a:r>
              <a:rPr lang="en-US" sz="1400" b="1" dirty="0">
                <a:solidFill>
                  <a:srgbClr val="660066"/>
                </a:solidFill>
                <a:latin typeface="Courier New Bold" panose="02070609020205020404" pitchFamily="49" charset="0"/>
                <a:ea typeface="MS Mincho"/>
                <a:cs typeface="Courier New" panose="02070309020205020404" pitchFamily="49" charset="0"/>
              </a:rPr>
              <a:t>map</a:t>
            </a:r>
            <a:r>
              <a:rPr lang="en-US" sz="1400" b="1" dirty="0">
                <a:latin typeface="Courier New Bold" panose="02070609020205020404" pitchFamily="49" charset="0"/>
                <a:ea typeface="MS Mincho"/>
                <a:cs typeface="Courier New" panose="02070309020205020404" pitchFamily="49" charset="0"/>
              </a:rPr>
              <a:t>(</a:t>
            </a:r>
            <a:r>
              <a:rPr lang="en-US" sz="1400" b="1" dirty="0">
                <a:solidFill>
                  <a:srgbClr val="8A3800"/>
                </a:solidFill>
                <a:latin typeface="Courier New Bold" panose="02070609020205020404" pitchFamily="49" charset="0"/>
                <a:ea typeface="MS Mincho"/>
                <a:cs typeface="Courier New" panose="02070309020205020404" pitchFamily="49" charset="0"/>
              </a:rPr>
              <a:t>lambda</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key:</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key</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n,</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keys))</a:t>
            </a:r>
            <a:endParaRPr lang="en-US" sz="1400" dirty="0">
              <a:latin typeface="Bank Gothic Bold"/>
              <a:ea typeface="MS Mincho"/>
              <a:cs typeface="Bank Gothic Bold"/>
            </a:endParaRPr>
          </a:p>
          <a:p>
            <a:pPr marL="171450" lvl="1" indent="0">
              <a:spcBef>
                <a:spcPts val="0"/>
              </a:spcBef>
              <a:buNone/>
            </a:pPr>
            <a:r>
              <a:rPr lang="en-US" sz="1400" b="1" dirty="0">
                <a:latin typeface="Courier New Bold" panose="02070609020205020404" pitchFamily="49" charset="0"/>
                <a:ea typeface="MS Mincho"/>
                <a:cs typeface="Courier New" panose="02070309020205020404" pitchFamily="49" charset="0"/>
              </a:rPr>
              <a:t> </a:t>
            </a:r>
            <a:endParaRPr lang="en-US" sz="1400" dirty="0">
              <a:latin typeface="Bank Gothic Bold"/>
              <a:ea typeface="MS Mincho"/>
              <a:cs typeface="Bank Gothic Bold"/>
            </a:endParaRPr>
          </a:p>
          <a:p>
            <a:pPr marL="171450" lvl="1" indent="0">
              <a:spcBef>
                <a:spcPts val="0"/>
              </a:spcBef>
              <a:buNone/>
            </a:pPr>
            <a:r>
              <a:rPr lang="en-US" sz="1400" b="1" dirty="0">
                <a:latin typeface="Courier New Bold" panose="02070609020205020404" pitchFamily="49" charset="0"/>
                <a:ea typeface="MS Mincho"/>
                <a:cs typeface="Courier New" panose="02070309020205020404" pitchFamily="49" charset="0"/>
              </a:rPr>
              <a:t>&gt;&gt;&gt;</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keysToIndexes([3,</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5,</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8,</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10],</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4)</a:t>
            </a:r>
            <a:r>
              <a:rPr lang="en-US" sz="1400" dirty="0">
                <a:latin typeface="Times" panose="02020603050405020304" pitchFamily="18" charset="0"/>
                <a:ea typeface="MS Mincho"/>
                <a:cs typeface="Bank Gothic Bold"/>
              </a:rPr>
              <a:t>	</a:t>
            </a:r>
            <a:r>
              <a:rPr lang="en-US" sz="1400" b="1" dirty="0">
                <a:solidFill>
                  <a:srgbClr val="C00000"/>
                </a:solidFill>
                <a:latin typeface="Courier New Bold" panose="02070609020205020404" pitchFamily="49" charset="0"/>
                <a:ea typeface="MS Mincho"/>
                <a:cs typeface="Courier New" panose="02070309020205020404" pitchFamily="49" charset="0"/>
              </a:rPr>
              <a:t># No collisions</a:t>
            </a:r>
            <a:endParaRPr lang="en-US" sz="1400" dirty="0">
              <a:solidFill>
                <a:srgbClr val="C00000"/>
              </a:solidFill>
              <a:latin typeface="Bank Gothic Bold"/>
              <a:ea typeface="MS Mincho"/>
              <a:cs typeface="Bank Gothic Bold"/>
            </a:endParaRPr>
          </a:p>
          <a:p>
            <a:pPr marL="171450" lvl="1" indent="0">
              <a:spcBef>
                <a:spcPts val="0"/>
              </a:spcBef>
              <a:buNone/>
            </a:pPr>
            <a:r>
              <a:rPr lang="en-US" sz="1400" b="1" dirty="0">
                <a:solidFill>
                  <a:srgbClr val="0000FF"/>
                </a:solidFill>
                <a:latin typeface="Courier New Bold" panose="02070609020205020404" pitchFamily="49" charset="0"/>
                <a:ea typeface="MS Mincho"/>
                <a:cs typeface="Courier New" panose="02070309020205020404" pitchFamily="49" charset="0"/>
              </a:rPr>
              <a:t>[3, 1, 0, 2]</a:t>
            </a:r>
            <a:endParaRPr lang="en-US" sz="1400" dirty="0">
              <a:latin typeface="Bank Gothic Bold"/>
              <a:ea typeface="MS Mincho"/>
              <a:cs typeface="Bank Gothic Bold"/>
            </a:endParaRPr>
          </a:p>
          <a:p>
            <a:pPr marL="171450" lvl="1" indent="0">
              <a:spcBef>
                <a:spcPts val="0"/>
              </a:spcBef>
              <a:buNone/>
            </a:pPr>
            <a:r>
              <a:rPr lang="en-US" sz="1400" b="1" dirty="0">
                <a:latin typeface="Courier New Bold" panose="02070609020205020404" pitchFamily="49" charset="0"/>
                <a:ea typeface="MS Mincho"/>
                <a:cs typeface="Courier New" panose="02070309020205020404" pitchFamily="49" charset="0"/>
              </a:rPr>
              <a:t>&gt;&gt;&gt;</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keysToIndexes([3,</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4,</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8,</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10],</a:t>
            </a:r>
            <a:r>
              <a:rPr lang="en-US" sz="1400" dirty="0">
                <a:latin typeface="Times" panose="02020603050405020304" pitchFamily="18" charset="0"/>
                <a:ea typeface="MS Mincho"/>
                <a:cs typeface="Bank Gothic Bold"/>
              </a:rPr>
              <a:t> </a:t>
            </a:r>
            <a:r>
              <a:rPr lang="en-US" sz="1400" b="1" dirty="0">
                <a:latin typeface="Courier New Bold" panose="02070609020205020404" pitchFamily="49" charset="0"/>
                <a:ea typeface="MS Mincho"/>
                <a:cs typeface="Courier New" panose="02070309020205020404" pitchFamily="49" charset="0"/>
              </a:rPr>
              <a:t>4)</a:t>
            </a:r>
            <a:r>
              <a:rPr lang="en-US" sz="1400" dirty="0">
                <a:latin typeface="Times" panose="02020603050405020304" pitchFamily="18" charset="0"/>
                <a:ea typeface="MS Mincho"/>
                <a:cs typeface="Bank Gothic Bold"/>
              </a:rPr>
              <a:t>	</a:t>
            </a:r>
            <a:r>
              <a:rPr lang="en-US" sz="1400" b="1" dirty="0">
                <a:solidFill>
                  <a:srgbClr val="C00000"/>
                </a:solidFill>
                <a:latin typeface="Courier New Bold" panose="02070609020205020404" pitchFamily="49" charset="0"/>
                <a:ea typeface="MS Mincho"/>
                <a:cs typeface="Courier New" panose="02070309020205020404" pitchFamily="49" charset="0"/>
              </a:rPr>
              <a:t># One collision</a:t>
            </a:r>
            <a:endParaRPr lang="en-US" sz="1400" dirty="0">
              <a:solidFill>
                <a:srgbClr val="C00000"/>
              </a:solidFill>
              <a:latin typeface="Bank Gothic Bold"/>
              <a:ea typeface="MS Mincho"/>
              <a:cs typeface="Bank Gothic Bold"/>
            </a:endParaRPr>
          </a:p>
          <a:p>
            <a:pPr marL="342900" lvl="1" indent="0">
              <a:buNone/>
            </a:pPr>
            <a:r>
              <a:rPr lang="en-US" sz="1400" b="1" dirty="0">
                <a:solidFill>
                  <a:srgbClr val="0000FF"/>
                </a:solidFill>
                <a:latin typeface="Courier New Bold" panose="02070609020205020404" pitchFamily="49" charset="0"/>
                <a:ea typeface="MS Mincho"/>
                <a:cs typeface="Courier New" panose="02070309020205020404" pitchFamily="49" charset="0"/>
              </a:rPr>
              <a:t>[3, 0, 0, 2]</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a:t>
            </a:r>
            <a:r>
              <a:rPr lang="en-US" sz="900" dirty="0" smtClean="0">
                <a:latin typeface="Open Sans" panose="020B0606030504020204"/>
              </a:rPr>
              <a:t>Edition. </a:t>
            </a:r>
            <a:r>
              <a:rPr lang="en-US" sz="900" dirty="0">
                <a:latin typeface="Open Sans" panose="020B0606030504020204"/>
              </a:rPr>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25918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Relationship of Collisions to Density </a:t>
            </a:r>
            <a:r>
              <a:rPr lang="en-US" sz="2000" dirty="0"/>
              <a:t>(2 of 2)</a:t>
            </a:r>
          </a:p>
        </p:txBody>
      </p:sp>
      <p:sp>
        <p:nvSpPr>
          <p:cNvPr id="3" name="Content Placeholder 2"/>
          <p:cNvSpPr>
            <a:spLocks noGrp="1"/>
          </p:cNvSpPr>
          <p:nvPr>
            <p:ph idx="1"/>
          </p:nvPr>
        </p:nvSpPr>
        <p:spPr>
          <a:xfrm>
            <a:off x="628650" y="1825625"/>
            <a:ext cx="7886700" cy="688975"/>
          </a:xfrm>
        </p:spPr>
        <p:txBody>
          <a:bodyPr>
            <a:normAutofit/>
          </a:bodyPr>
          <a:lstStyle/>
          <a:p>
            <a:pPr marL="291600" indent="-291600">
              <a:spcBef>
                <a:spcPts val="1000"/>
              </a:spcBef>
            </a:pPr>
            <a:r>
              <a:rPr lang="en-US" dirty="0"/>
              <a:t>Runs of both sets of keys with increasing array lengths show that no collisions occur when the array length reaches 8</a:t>
            </a:r>
            <a:r>
              <a:rPr lang="en-US" dirty="0" smtClean="0"/>
              <a:t>:</a:t>
            </a:r>
            <a:endParaRPr lang="en-US" sz="1100" dirty="0"/>
          </a:p>
        </p:txBody>
      </p:sp>
      <p:sp>
        <p:nvSpPr>
          <p:cNvPr id="5" name="Content Placeholder 4"/>
          <p:cNvSpPr>
            <a:spLocks noGrp="1"/>
          </p:cNvSpPr>
          <p:nvPr>
            <p:ph sz="quarter" idx="12"/>
          </p:nvPr>
        </p:nvSpPr>
        <p:spPr>
          <a:xfrm>
            <a:off x="762000" y="2582254"/>
            <a:ext cx="6781800" cy="1143000"/>
          </a:xfrm>
        </p:spPr>
        <p:txBody>
          <a:bodyPr>
            <a:normAutofit/>
          </a:bodyPr>
          <a:lstStyle/>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 keysToIndexes([3, 5, 8, 10], 8)</a:t>
            </a:r>
            <a:endParaRPr lang="en-US" sz="1300" dirty="0">
              <a:latin typeface="Bank Gothic Bold"/>
              <a:ea typeface="MS Mincho"/>
              <a:cs typeface="Bank Gothic Bold"/>
            </a:endParaRPr>
          </a:p>
          <a:p>
            <a:pPr marL="171450" lvl="1" indent="0">
              <a:spcBef>
                <a:spcPts val="0"/>
              </a:spcBef>
              <a:buNone/>
            </a:pPr>
            <a:r>
              <a:rPr lang="en-US" b="1" dirty="0">
                <a:solidFill>
                  <a:srgbClr val="0000FF"/>
                </a:solidFill>
                <a:latin typeface="Courier New Bold" panose="02070609020205020404" pitchFamily="49" charset="0"/>
                <a:ea typeface="MS Mincho"/>
                <a:cs typeface="Courier New" panose="02070309020205020404" pitchFamily="49" charset="0"/>
              </a:rPr>
              <a:t>[3, 5, 0, 2]</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 keysToIndexes([3, 4, 8, 10], 8)</a:t>
            </a:r>
            <a:endParaRPr lang="en-US" sz="1300" dirty="0">
              <a:latin typeface="Bank Gothic Bold"/>
              <a:ea typeface="MS Mincho"/>
              <a:cs typeface="Bank Gothic Bold"/>
            </a:endParaRPr>
          </a:p>
          <a:p>
            <a:pPr marL="171450" lvl="1" indent="0">
              <a:spcBef>
                <a:spcPts val="0"/>
              </a:spcBef>
              <a:buNone/>
            </a:pPr>
            <a:r>
              <a:rPr lang="en-US" b="1" dirty="0">
                <a:solidFill>
                  <a:srgbClr val="0000FF"/>
                </a:solidFill>
                <a:latin typeface="Courier New Bold" panose="02070609020205020404" pitchFamily="49" charset="0"/>
                <a:ea typeface="MS Mincho"/>
                <a:cs typeface="Courier New" panose="02070309020205020404" pitchFamily="49" charset="0"/>
              </a:rPr>
              <a:t>[3, 4, 0, 2]</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955632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Hashing with Nonnumeric Keys</a:t>
            </a:r>
          </a:p>
        </p:txBody>
      </p:sp>
      <p:sp>
        <p:nvSpPr>
          <p:cNvPr id="3" name="Content Placeholder 2"/>
          <p:cNvSpPr>
            <a:spLocks noGrp="1"/>
          </p:cNvSpPr>
          <p:nvPr>
            <p:ph idx="1"/>
          </p:nvPr>
        </p:nvSpPr>
        <p:spPr>
          <a:xfrm>
            <a:off x="628650" y="1825625"/>
            <a:ext cx="7886700" cy="688975"/>
          </a:xfrm>
        </p:spPr>
        <p:txBody>
          <a:bodyPr>
            <a:normAutofit/>
          </a:bodyPr>
          <a:lstStyle/>
          <a:p>
            <a:pPr marL="291600" indent="-291600">
              <a:spcBef>
                <a:spcPts val="1000"/>
              </a:spcBef>
            </a:pPr>
            <a:r>
              <a:rPr lang="en-US" dirty="0"/>
              <a:t>Definition of </a:t>
            </a:r>
            <a:r>
              <a:rPr lang="en-US" b="1" dirty="0">
                <a:latin typeface="Courier New" panose="02070309020205020404" pitchFamily="49" charset="0"/>
                <a:cs typeface="Courier New" panose="02070309020205020404" pitchFamily="49" charset="0"/>
              </a:rPr>
              <a:t>stringHash</a:t>
            </a:r>
            <a:r>
              <a:rPr lang="en-US" dirty="0"/>
              <a:t> function followed by a demonstration of how it handles anagrams</a:t>
            </a:r>
            <a:r>
              <a:rPr lang="en-US" dirty="0" smtClean="0"/>
              <a:t>:</a:t>
            </a:r>
            <a:endParaRPr lang="en-US" dirty="0"/>
          </a:p>
        </p:txBody>
      </p:sp>
      <p:sp>
        <p:nvSpPr>
          <p:cNvPr id="5" name="Content Placeholder 4"/>
          <p:cNvSpPr>
            <a:spLocks noGrp="1"/>
          </p:cNvSpPr>
          <p:nvPr>
            <p:ph sz="quarter" idx="12"/>
          </p:nvPr>
        </p:nvSpPr>
        <p:spPr>
          <a:xfrm>
            <a:off x="739747" y="2615724"/>
            <a:ext cx="7143750" cy="3023076"/>
          </a:xfrm>
        </p:spPr>
        <p:txBody>
          <a:bodyPr>
            <a:normAutofit fontScale="92500" lnSpcReduction="20000"/>
          </a:bodyPr>
          <a:lstStyle/>
          <a:p>
            <a:pPr marL="171450" lvl="1" indent="0">
              <a:spcBef>
                <a:spcPts val="0"/>
              </a:spcBef>
              <a:buNone/>
            </a:pP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err="1">
                <a:solidFill>
                  <a:srgbClr val="0000FF"/>
                </a:solidFill>
                <a:latin typeface="Courier New Bold" panose="02070609020205020404" pitchFamily="49" charset="0"/>
                <a:ea typeface="MS Mincho"/>
                <a:cs typeface="Courier New" panose="02070309020205020404" pitchFamily="49" charset="0"/>
              </a:rPr>
              <a:t>stringHash</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"""Generates an integer key from a string."""</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len</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4</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and</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609600" lvl="1" indent="0">
              <a:spcBef>
                <a:spcPts val="0"/>
              </a:spcBef>
              <a:buNone/>
            </a:pPr>
            <a:r>
              <a:rPr lang="en-US" b="1" dirty="0">
                <a:latin typeface="Courier New Bold" panose="02070609020205020404" pitchFamily="49" charset="0"/>
                <a:ea typeface="MS Mincho"/>
                <a:cs typeface="Courier New" panose="02070309020205020404" pitchFamily="49" charset="0"/>
              </a:rPr>
              <a:t>(item[0].</a:t>
            </a:r>
            <a:r>
              <a:rPr lang="en-US" b="1" dirty="0" err="1">
                <a:latin typeface="Courier New Bold" panose="02070609020205020404" pitchFamily="49" charset="0"/>
                <a:ea typeface="MS Mincho"/>
                <a:cs typeface="Courier New" panose="02070309020205020404" pitchFamily="49" charset="0"/>
              </a:rPr>
              <a:t>islower</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item[0].</a:t>
            </a:r>
            <a:r>
              <a:rPr lang="en-US" b="1" dirty="0" err="1">
                <a:latin typeface="Courier New Bold" panose="02070609020205020404" pitchFamily="49" charset="0"/>
                <a:ea typeface="MS Mincho"/>
                <a:cs typeface="Courier New" panose="02070309020205020404" pitchFamily="49" charset="0"/>
              </a:rPr>
              <a:t>isupper</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609600" lvl="1" indent="0">
              <a:spcBef>
                <a:spcPts val="0"/>
              </a:spcBef>
              <a:buNone/>
              <a:tabLst>
                <a:tab pos="2857500" algn="l"/>
              </a:tabLst>
            </a:pP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item[1:]</a:t>
            </a:r>
            <a:r>
              <a:rPr lang="en-US" dirty="0">
                <a:latin typeface="Times" panose="02020603050405020304" pitchFamily="18" charset="0"/>
                <a:ea typeface="MS Mincho"/>
                <a:cs typeface="Bank Gothic Bold"/>
              </a:rPr>
              <a:t>	</a:t>
            </a:r>
            <a:r>
              <a:rPr lang="en-US" b="1" dirty="0">
                <a:solidFill>
                  <a:srgbClr val="C00000"/>
                </a:solidFill>
                <a:latin typeface="Courier New Bold" panose="02070609020205020404" pitchFamily="49" charset="0"/>
                <a:ea typeface="MS Mincho"/>
                <a:cs typeface="Courier New" panose="02070309020205020404" pitchFamily="49" charset="0"/>
              </a:rPr>
              <a:t># Drop first letter</a:t>
            </a:r>
            <a:endParaRPr lang="en-US" sz="1300" dirty="0">
              <a:solidFill>
                <a:srgbClr val="C00000"/>
              </a:solidFill>
              <a:latin typeface="Bank Gothic Bold"/>
              <a:ea typeface="MS Mincho"/>
              <a:cs typeface="Bank Gothic Bold"/>
            </a:endParaRPr>
          </a:p>
          <a:p>
            <a:pPr lvl="1" indent="0">
              <a:spcBef>
                <a:spcPts val="0"/>
              </a:spcBef>
              <a:buNone/>
            </a:pPr>
            <a:r>
              <a:rPr lang="en-US" b="1" dirty="0">
                <a:latin typeface="Courier New Bold" panose="02070609020205020404" pitchFamily="49" charset="0"/>
                <a:ea typeface="MS Mincho"/>
                <a:cs typeface="Courier New" panose="02070309020205020404" pitchFamily="49" charset="0"/>
              </a:rPr>
              <a:t>total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0</a:t>
            </a:r>
            <a:endParaRPr lang="en-US" sz="1300" dirty="0">
              <a:latin typeface="Bank Gothic Bold"/>
              <a:ea typeface="MS Mincho"/>
              <a:cs typeface="Bank Gothic Bold"/>
            </a:endParaRPr>
          </a:p>
          <a:p>
            <a:pPr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for</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ch</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857250" lvl="1" indent="0">
              <a:spcBef>
                <a:spcPts val="0"/>
              </a:spcBef>
              <a:buNone/>
            </a:pPr>
            <a:r>
              <a:rPr lang="en-US" b="1" dirty="0">
                <a:latin typeface="Courier New Bold" panose="02070609020205020404" pitchFamily="49" charset="0"/>
                <a:ea typeface="MS Mincho"/>
                <a:cs typeface="Courier New" panose="02070309020205020404" pitchFamily="49" charset="0"/>
              </a:rPr>
              <a:t>total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ord</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ch</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len</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&gt;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2:</a:t>
            </a:r>
            <a:endParaRPr lang="en-US" sz="1300" dirty="0">
              <a:latin typeface="Bank Gothic Bold"/>
              <a:ea typeface="MS Mincho"/>
              <a:cs typeface="Bank Gothic Bold"/>
            </a:endParaRPr>
          </a:p>
          <a:p>
            <a:pPr marL="857250" lvl="1" indent="0">
              <a:spcBef>
                <a:spcPts val="0"/>
              </a:spcBef>
              <a:buNone/>
            </a:pPr>
            <a:r>
              <a:rPr lang="en-US" b="1" dirty="0">
                <a:latin typeface="Courier New Bold" panose="02070609020205020404" pitchFamily="49" charset="0"/>
                <a:ea typeface="MS Mincho"/>
                <a:cs typeface="Courier New" panose="02070309020205020404" pitchFamily="49" charset="0"/>
              </a:rPr>
              <a:t>total</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2</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ord</a:t>
            </a:r>
            <a:r>
              <a:rPr lang="en-US" b="1" dirty="0">
                <a:latin typeface="Courier New Bold" panose="02070609020205020404" pitchFamily="49" charset="0"/>
                <a:ea typeface="MS Mincho"/>
                <a:cs typeface="Courier New" panose="02070309020205020404" pitchFamily="49" charset="0"/>
              </a:rPr>
              <a:t>(item[-1])</a:t>
            </a:r>
            <a:r>
              <a:rPr lang="en-US" dirty="0">
                <a:latin typeface="Times" panose="02020603050405020304" pitchFamily="18" charset="0"/>
                <a:ea typeface="MS Mincho"/>
                <a:cs typeface="Bank Gothic Bold"/>
              </a:rPr>
              <a:t> </a:t>
            </a:r>
            <a:r>
              <a:rPr lang="en-US" b="1" dirty="0">
                <a:solidFill>
                  <a:srgbClr val="C00000"/>
                </a:solidFill>
                <a:latin typeface="Courier New Bold" panose="02070609020205020404" pitchFamily="49" charset="0"/>
                <a:ea typeface="MS Mincho"/>
                <a:cs typeface="Courier New" panose="02070309020205020404" pitchFamily="49" charset="0"/>
              </a:rPr>
              <a:t># Subtract last ASCII</a:t>
            </a:r>
            <a:endParaRPr lang="en-US" sz="1300" dirty="0">
              <a:solidFill>
                <a:srgbClr val="C00000"/>
              </a:solidFill>
              <a:latin typeface="Bank Gothic Bold"/>
              <a:ea typeface="MS Mincho"/>
              <a:cs typeface="Bank Gothic Bold"/>
            </a:endParaRPr>
          </a:p>
          <a:p>
            <a:pPr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total</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stringHash</a:t>
            </a:r>
            <a:r>
              <a:rPr lang="en-US" b="1" dirty="0">
                <a:latin typeface="Courier New Bold" panose="02070609020205020404" pitchFamily="49" charset="0"/>
                <a:ea typeface="MS Mincho"/>
                <a:cs typeface="Courier New" panose="02070309020205020404" pitchFamily="49" charset="0"/>
              </a:rPr>
              <a:t>(</a:t>
            </a:r>
            <a:r>
              <a:rPr lang="en-US" b="1" dirty="0">
                <a:solidFill>
                  <a:srgbClr val="006800"/>
                </a:solidFill>
                <a:latin typeface="Courier New Bold" panose="02070609020205020404" pitchFamily="49" charset="0"/>
                <a:ea typeface="MS Mincho"/>
                <a:cs typeface="Courier New" panose="02070309020205020404" pitchFamily="49" charset="0"/>
              </a:rPr>
              <a:t>"cinema"</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00FF"/>
                </a:solidFill>
                <a:latin typeface="Courier New Bold" panose="02070609020205020404" pitchFamily="49" charset="0"/>
                <a:ea typeface="MS Mincho"/>
                <a:cs typeface="Courier New" panose="02070309020205020404" pitchFamily="49" charset="0"/>
              </a:rPr>
              <a:t>328</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stringHash</a:t>
            </a:r>
            <a:r>
              <a:rPr lang="en-US" b="1" dirty="0">
                <a:latin typeface="Courier New Bold" panose="02070609020205020404" pitchFamily="49" charset="0"/>
                <a:ea typeface="MS Mincho"/>
                <a:cs typeface="Courier New" panose="02070309020205020404" pitchFamily="49" charset="0"/>
              </a:rPr>
              <a:t>(</a:t>
            </a:r>
            <a:r>
              <a:rPr lang="en-US" b="1" dirty="0">
                <a:solidFill>
                  <a:srgbClr val="006800"/>
                </a:solidFill>
                <a:latin typeface="Courier New Bold" panose="02070609020205020404" pitchFamily="49" charset="0"/>
                <a:ea typeface="MS Mincho"/>
                <a:cs typeface="Courier New" panose="02070309020205020404" pitchFamily="49" charset="0"/>
              </a:rPr>
              <a:t>"iceman"</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00FF"/>
                </a:solidFill>
                <a:latin typeface="Courier New Bold" panose="02070609020205020404" pitchFamily="49" charset="0"/>
                <a:ea typeface="MS Mincho"/>
                <a:cs typeface="Courier New" panose="02070309020205020404" pitchFamily="49" charset="0"/>
              </a:rPr>
              <a:t>296</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60287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Linear Probing </a:t>
            </a:r>
            <a:r>
              <a:rPr lang="en-US" sz="2000" dirty="0"/>
              <a:t>(1 of 4)</a:t>
            </a:r>
          </a:p>
        </p:txBody>
      </p:sp>
      <p:sp>
        <p:nvSpPr>
          <p:cNvPr id="3" name="Content Placeholder 2"/>
          <p:cNvSpPr>
            <a:spLocks noGrp="1"/>
          </p:cNvSpPr>
          <p:nvPr>
            <p:ph idx="1"/>
          </p:nvPr>
        </p:nvSpPr>
        <p:spPr>
          <a:xfrm>
            <a:off x="628650" y="1600201"/>
            <a:ext cx="7886700" cy="4419600"/>
          </a:xfrm>
        </p:spPr>
        <p:txBody>
          <a:bodyPr>
            <a:normAutofit fontScale="92500" lnSpcReduction="10000"/>
          </a:bodyPr>
          <a:lstStyle/>
          <a:p>
            <a:pPr marL="320040" indent="-320040">
              <a:lnSpc>
                <a:spcPct val="100000"/>
              </a:lnSpc>
              <a:spcBef>
                <a:spcPts val="1000"/>
              </a:spcBef>
            </a:pPr>
            <a:r>
              <a:rPr lang="en-US" dirty="0"/>
              <a:t>For insertions</a:t>
            </a:r>
          </a:p>
          <a:p>
            <a:pPr lvl="1">
              <a:spcBef>
                <a:spcPts val="1000"/>
              </a:spcBef>
            </a:pPr>
            <a:r>
              <a:rPr lang="en-US" dirty="0"/>
              <a:t>Simplest way to resolve a collision is to search the array, starting from the collision spot, for the first available position</a:t>
            </a:r>
          </a:p>
          <a:p>
            <a:pPr lvl="1">
              <a:spcBef>
                <a:spcPts val="1000"/>
              </a:spcBef>
            </a:pPr>
            <a:r>
              <a:rPr lang="en-US" dirty="0"/>
              <a:t>Process is referred to as </a:t>
            </a:r>
            <a:r>
              <a:rPr lang="en-US" i="1" dirty="0"/>
              <a:t>linear probing</a:t>
            </a:r>
          </a:p>
          <a:p>
            <a:pPr marL="320040" indent="-320040">
              <a:lnSpc>
                <a:spcPct val="100000"/>
              </a:lnSpc>
              <a:spcBef>
                <a:spcPts val="1000"/>
              </a:spcBef>
            </a:pPr>
            <a:r>
              <a:rPr lang="en-US" dirty="0"/>
              <a:t>A position is considered to be available for the insertion of a key if it has never been occupied or if a key has been deleted from it:</a:t>
            </a:r>
          </a:p>
          <a:p>
            <a:pPr lvl="1">
              <a:spcBef>
                <a:spcPts val="1000"/>
              </a:spcBef>
            </a:pPr>
            <a:r>
              <a:rPr lang="en-US" dirty="0"/>
              <a:t>The values </a:t>
            </a:r>
            <a:r>
              <a:rPr lang="en-US" b="1" dirty="0">
                <a:latin typeface="Courier New" panose="02070309020205020404" pitchFamily="49" charset="0"/>
                <a:cs typeface="Courier New" panose="02070309020205020404" pitchFamily="49" charset="0"/>
              </a:rPr>
              <a:t>EMPTY</a:t>
            </a:r>
            <a:r>
              <a:rPr lang="en-US" dirty="0"/>
              <a:t> and </a:t>
            </a:r>
            <a:r>
              <a:rPr lang="en-US" b="1" dirty="0">
                <a:latin typeface="Courier New" panose="02070309020205020404" pitchFamily="49" charset="0"/>
                <a:cs typeface="Courier New" panose="02070309020205020404" pitchFamily="49" charset="0"/>
              </a:rPr>
              <a:t>DELETED</a:t>
            </a:r>
            <a:r>
              <a:rPr lang="en-US" dirty="0"/>
              <a:t> designate these two states</a:t>
            </a:r>
          </a:p>
          <a:p>
            <a:pPr marL="320040" indent="-320040">
              <a:spcBef>
                <a:spcPts val="1000"/>
              </a:spcBef>
            </a:pPr>
            <a:r>
              <a:rPr lang="en-US" dirty="0"/>
              <a:t>At the start of an insertion, the hashing function is run to compute the </a:t>
            </a:r>
            <a:r>
              <a:rPr lang="en-US" i="1" dirty="0"/>
              <a:t>home index </a:t>
            </a:r>
            <a:r>
              <a:rPr lang="en-US" dirty="0"/>
              <a:t>of the item:</a:t>
            </a:r>
          </a:p>
          <a:p>
            <a:pPr lvl="1">
              <a:spcBef>
                <a:spcPts val="1000"/>
              </a:spcBef>
            </a:pPr>
            <a:r>
              <a:rPr lang="en-US" dirty="0"/>
              <a:t>The home index is the position where the item should go if the hash function works perfectly</a:t>
            </a:r>
          </a:p>
          <a:p>
            <a:pPr lvl="1">
              <a:spcBef>
                <a:spcPts val="1000"/>
              </a:spcBef>
            </a:pPr>
            <a:r>
              <a:rPr lang="en-US" dirty="0"/>
              <a:t>If the cell at the home index is not available, the algorithm moves the index to the right to probe for an available cell</a:t>
            </a:r>
          </a:p>
          <a:p>
            <a:pPr lvl="1">
              <a:spcBef>
                <a:spcPts val="1000"/>
              </a:spcBef>
            </a:pPr>
            <a:r>
              <a:rPr lang="en-US" dirty="0"/>
              <a:t>When the search reaches the last position of the array, the probing wraps around to continue from the first position</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27626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Linear Probing </a:t>
            </a:r>
            <a:r>
              <a:rPr lang="en-US" sz="2000" dirty="0"/>
              <a:t>(2 of 4)</a:t>
            </a:r>
          </a:p>
        </p:txBody>
      </p:sp>
      <p:sp>
        <p:nvSpPr>
          <p:cNvPr id="3" name="Content Placeholder 2"/>
          <p:cNvSpPr>
            <a:spLocks noGrp="1"/>
          </p:cNvSpPr>
          <p:nvPr>
            <p:ph idx="1"/>
          </p:nvPr>
        </p:nvSpPr>
        <p:spPr>
          <a:xfrm>
            <a:off x="628650" y="1825625"/>
            <a:ext cx="7886700" cy="307975"/>
          </a:xfrm>
        </p:spPr>
        <p:txBody>
          <a:bodyPr>
            <a:normAutofit/>
          </a:bodyPr>
          <a:lstStyle/>
          <a:p>
            <a:pPr marL="291600" indent="-291600">
              <a:spcBef>
                <a:spcPts val="1000"/>
              </a:spcBef>
            </a:pPr>
            <a:r>
              <a:rPr lang="en-US" dirty="0"/>
              <a:t>Code for insertions into an array named table</a:t>
            </a:r>
            <a:r>
              <a:rPr lang="en-US" dirty="0" smtClean="0"/>
              <a:t>:</a:t>
            </a:r>
            <a:endParaRPr lang="en-US" dirty="0"/>
          </a:p>
        </p:txBody>
      </p:sp>
      <p:sp>
        <p:nvSpPr>
          <p:cNvPr id="5" name="Content Placeholder 4"/>
          <p:cNvSpPr>
            <a:spLocks noGrp="1"/>
          </p:cNvSpPr>
          <p:nvPr>
            <p:ph sz="quarter" idx="12"/>
          </p:nvPr>
        </p:nvSpPr>
        <p:spPr>
          <a:xfrm>
            <a:off x="739748" y="2286000"/>
            <a:ext cx="7067550" cy="2362200"/>
          </a:xfrm>
        </p:spPr>
        <p:txBody>
          <a:bodyPr/>
          <a:lstStyle/>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Get the home index</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index =</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abs</a:t>
            </a:r>
            <a:r>
              <a:rPr lang="en-US" b="1" dirty="0">
                <a:latin typeface="Courier New Bold" panose="02070609020205020404" pitchFamily="49" charset="0"/>
                <a:ea typeface="MS Mincho"/>
                <a:cs typeface="Courier New" panose="02070309020205020404" pitchFamily="49" charset="0"/>
              </a:rPr>
              <a:t>(</a:t>
            </a:r>
            <a:r>
              <a:rPr lang="en-US" b="1" dirty="0">
                <a:solidFill>
                  <a:srgbClr val="660066"/>
                </a:solidFill>
                <a:latin typeface="Courier New Bold" panose="02070609020205020404" pitchFamily="49" charset="0"/>
                <a:ea typeface="MS Mincho"/>
                <a:cs typeface="Courier New" panose="02070309020205020404" pitchFamily="49" charset="0"/>
              </a:rPr>
              <a:t>hash</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len</a:t>
            </a:r>
            <a:r>
              <a:rPr lang="en-US" b="1" dirty="0">
                <a:latin typeface="Courier New Bold" panose="02070609020205020404" pitchFamily="49" charset="0"/>
                <a:ea typeface="MS Mincho"/>
                <a:cs typeface="Courier New" panose="02070309020205020404" pitchFamily="49" charset="0"/>
              </a:rPr>
              <a:t>(table)</a:t>
            </a:r>
            <a:endParaRPr lang="en-US" sz="1300" dirty="0">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Stop searching when an empty cell is encountered</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while not</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table[index]</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(EMPTY,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DELETED):</a:t>
            </a:r>
            <a:endParaRPr lang="en-US" sz="1300" dirty="0">
              <a:latin typeface="Bank Gothic Bold"/>
              <a:ea typeface="MS Mincho"/>
              <a:cs typeface="Bank Gothic Bold"/>
            </a:endParaRPr>
          </a:p>
          <a:p>
            <a:pPr marL="171450" lvl="1" indent="0">
              <a:spcBef>
                <a:spcPts val="0"/>
              </a:spcBef>
              <a:buNone/>
            </a:pPr>
            <a:r>
              <a:rPr lang="en-US" b="1" dirty="0">
                <a:solidFill>
                  <a:srgbClr val="FF0000"/>
                </a:solidFill>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Increment the index and wrap around to first</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 position if necessary</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index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(index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len</a:t>
            </a:r>
            <a:r>
              <a:rPr lang="en-US" b="1" dirty="0">
                <a:latin typeface="Courier New Bold" panose="02070609020205020404" pitchFamily="49" charset="0"/>
                <a:ea typeface="MS Mincho"/>
                <a:cs typeface="Courier New" panose="02070309020205020404" pitchFamily="49" charset="0"/>
              </a:rPr>
              <a:t>(table)</a:t>
            </a:r>
            <a:endParaRPr lang="en-US" sz="1300" dirty="0">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An empty cell is found, so store the item</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table[index]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smtClean="0">
                <a:latin typeface="Courier New Bold" panose="02070609020205020404" pitchFamily="49" charset="0"/>
                <a:ea typeface="MS Mincho"/>
                <a:cs typeface="Courier New" panose="02070309020205020404" pitchFamily="49" charset="0"/>
              </a:rPr>
              <a:t>item</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668035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Linear Probing </a:t>
            </a:r>
            <a:r>
              <a:rPr lang="en-US" sz="2000" dirty="0"/>
              <a:t>(3 of 4)</a:t>
            </a:r>
          </a:p>
        </p:txBody>
      </p:sp>
      <p:sp>
        <p:nvSpPr>
          <p:cNvPr id="3" name="Content Placeholder 2"/>
          <p:cNvSpPr>
            <a:spLocks noGrp="1"/>
          </p:cNvSpPr>
          <p:nvPr>
            <p:ph idx="1"/>
          </p:nvPr>
        </p:nvSpPr>
        <p:spPr>
          <a:xfrm>
            <a:off x="628650" y="1825625"/>
            <a:ext cx="7886700" cy="2212975"/>
          </a:xfrm>
        </p:spPr>
        <p:txBody>
          <a:bodyPr>
            <a:normAutofit/>
          </a:bodyPr>
          <a:lstStyle/>
          <a:p>
            <a:pPr marL="320040" indent="-320040">
              <a:spcBef>
                <a:spcPts val="1000"/>
              </a:spcBef>
            </a:pPr>
            <a:r>
              <a:rPr lang="en-US" dirty="0"/>
              <a:t>Problems with resolving collisions</a:t>
            </a:r>
          </a:p>
          <a:p>
            <a:pPr lvl="1">
              <a:spcBef>
                <a:spcPts val="1000"/>
              </a:spcBef>
            </a:pPr>
            <a:r>
              <a:rPr lang="en-US" dirty="0">
                <a:latin typeface="Open Sans Regular"/>
                <a:ea typeface="MS Mincho"/>
                <a:cs typeface="Bank Gothic Bold"/>
              </a:rPr>
              <a:t>After several insertions and removals, a number of cells marked DELETED may lie between a given item and its home index</a:t>
            </a:r>
          </a:p>
          <a:p>
            <a:pPr lvl="1">
              <a:spcBef>
                <a:spcPts val="1000"/>
              </a:spcBef>
            </a:pPr>
            <a:r>
              <a:rPr lang="en-US" dirty="0">
                <a:latin typeface="Open Sans Regular"/>
                <a:ea typeface="MS Mincho"/>
                <a:cs typeface="Bank Gothic Bold"/>
              </a:rPr>
              <a:t>When the items that cause a collision are relocated in the same region (a cluster) within the array, it is known as </a:t>
            </a:r>
            <a:r>
              <a:rPr lang="en-US" i="1" dirty="0">
                <a:latin typeface="Open Sans Regular"/>
                <a:ea typeface="MS Mincho"/>
                <a:cs typeface="Bank Gothic Bold"/>
              </a:rPr>
              <a:t>clustering</a:t>
            </a:r>
          </a:p>
          <a:p>
            <a:pPr marL="320040" indent="-320040">
              <a:spcBef>
                <a:spcPts val="1000"/>
              </a:spcBef>
            </a:pPr>
            <a:r>
              <a:rPr lang="en-US" dirty="0"/>
              <a:t>Clustering usually leads to collisions with other relocated items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23871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Linear </a:t>
            </a:r>
            <a:r>
              <a:rPr lang="en-US" b="1" dirty="0" smtClean="0"/>
              <a:t>Probing </a:t>
            </a:r>
            <a:r>
              <a:rPr lang="en-US" sz="2000" dirty="0" smtClean="0"/>
              <a:t>(4 of 4)</a:t>
            </a:r>
            <a:endParaRPr lang="en-US" sz="2000" dirty="0"/>
          </a:p>
        </p:txBody>
      </p:sp>
      <p:sp>
        <p:nvSpPr>
          <p:cNvPr id="3" name="Content Placeholder 2"/>
          <p:cNvSpPr>
            <a:spLocks noGrp="1"/>
          </p:cNvSpPr>
          <p:nvPr>
            <p:ph idx="1"/>
          </p:nvPr>
        </p:nvSpPr>
        <p:spPr>
          <a:xfrm>
            <a:off x="628650" y="1825625"/>
            <a:ext cx="7886700" cy="384175"/>
          </a:xfrm>
        </p:spPr>
        <p:txBody>
          <a:bodyPr>
            <a:normAutofit/>
          </a:bodyPr>
          <a:lstStyle/>
          <a:p>
            <a:pPr marL="0" indent="0">
              <a:spcBef>
                <a:spcPts val="1000"/>
              </a:spcBef>
              <a:buNone/>
            </a:pPr>
            <a:r>
              <a:rPr lang="en-IN" b="1" dirty="0"/>
              <a:t>Figure </a:t>
            </a:r>
            <a:r>
              <a:rPr lang="en-IN" b="1" dirty="0" smtClean="0"/>
              <a:t>11-6: </a:t>
            </a:r>
            <a:r>
              <a:rPr lang="en-IN" dirty="0"/>
              <a:t>Clustering during linear probing</a:t>
            </a:r>
            <a:endParaRPr lang="en-US" dirty="0"/>
          </a:p>
        </p:txBody>
      </p:sp>
      <p:pic>
        <p:nvPicPr>
          <p:cNvPr id="5" name="Content Placeholder 4" descr="Figure shows clustering during linear probing. Figure shows how during insertion of the data set 20, 30, 40, 50 60, 70 in an array, the elements tend to get clustered at the bottom of the array in contiguous memory locations. This is shown by a display of memory locations in boxes for each insertion. The boxes are all empty and during each insertion the numbers occupy a particular box. But by the time the last element is inserted, they have all clustered the bottom few boxes in the array."/>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981011" y="2386977"/>
            <a:ext cx="7585945" cy="3437113"/>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49008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Quadratic Probing </a:t>
            </a:r>
            <a:r>
              <a:rPr lang="en-US" sz="2000" dirty="0"/>
              <a:t>(1 of 2)</a:t>
            </a:r>
          </a:p>
        </p:txBody>
      </p:sp>
      <p:sp>
        <p:nvSpPr>
          <p:cNvPr id="3" name="Content Placeholder 2"/>
          <p:cNvSpPr>
            <a:spLocks noGrp="1"/>
          </p:cNvSpPr>
          <p:nvPr>
            <p:ph idx="1"/>
          </p:nvPr>
        </p:nvSpPr>
        <p:spPr>
          <a:xfrm>
            <a:off x="628650" y="1825625"/>
            <a:ext cx="7886700" cy="2365375"/>
          </a:xfrm>
        </p:spPr>
        <p:txBody>
          <a:bodyPr/>
          <a:lstStyle/>
          <a:p>
            <a:pPr marL="320040" indent="-320040">
              <a:spcBef>
                <a:spcPts val="1000"/>
              </a:spcBef>
            </a:pPr>
            <a:r>
              <a:rPr lang="en-US" dirty="0"/>
              <a:t>Way to avoid the clustering associated with linear probing</a:t>
            </a:r>
          </a:p>
          <a:p>
            <a:pPr lvl="1">
              <a:spcBef>
                <a:spcPts val="1000"/>
              </a:spcBef>
            </a:pPr>
            <a:r>
              <a:rPr lang="en-US" dirty="0"/>
              <a:t>To advance the search for an empty position a considerable distance from the collision point</a:t>
            </a:r>
          </a:p>
          <a:p>
            <a:pPr marL="320040" indent="-320040">
              <a:spcBef>
                <a:spcPts val="1000"/>
              </a:spcBef>
            </a:pPr>
            <a:r>
              <a:rPr lang="en-US" i="1" dirty="0"/>
              <a:t>Quadratic probing </a:t>
            </a:r>
            <a:r>
              <a:rPr lang="en-US" dirty="0"/>
              <a:t>accomplishes this by incrementing the home index by the square of a distance on </a:t>
            </a:r>
            <a:r>
              <a:rPr lang="en-US" dirty="0">
                <a:solidFill>
                  <a:srgbClr val="004978"/>
                </a:solidFill>
              </a:rPr>
              <a:t>each attempt</a:t>
            </a:r>
            <a:r>
              <a:rPr lang="en-US" dirty="0"/>
              <a:t>:</a:t>
            </a:r>
          </a:p>
          <a:p>
            <a:pPr lvl="1">
              <a:spcBef>
                <a:spcPts val="1000"/>
              </a:spcBef>
            </a:pPr>
            <a:r>
              <a:rPr lang="en-US" dirty="0"/>
              <a:t>If you begin with home index</a:t>
            </a:r>
            <a:r>
              <a:rPr lang="en-US" i="1" dirty="0"/>
              <a:t> k </a:t>
            </a:r>
            <a:r>
              <a:rPr lang="en-US" dirty="0"/>
              <a:t>and a distance </a:t>
            </a:r>
            <a:r>
              <a:rPr lang="en-US" i="1" dirty="0"/>
              <a:t>d</a:t>
            </a:r>
            <a:r>
              <a:rPr lang="en-US" dirty="0"/>
              <a:t>, the formula used on each pass </a:t>
            </a:r>
            <a:r>
              <a:rPr lang="en-US" dirty="0" smtClean="0"/>
              <a:t>is</a:t>
            </a:r>
            <a:endParaRPr lang="en-US" i="1" baseline="30000" dirty="0"/>
          </a:p>
        </p:txBody>
      </p:sp>
      <p:graphicFrame>
        <p:nvGraphicFramePr>
          <p:cNvPr id="7" name="Content Placeholder 6" descr="k + d squared"/>
          <p:cNvGraphicFramePr>
            <a:graphicFrameLocks noGrp="1" noChangeAspect="1"/>
          </p:cNvGraphicFramePr>
          <p:nvPr>
            <p:ph sz="quarter" idx="12"/>
            <p:extLst>
              <p:ext uri="{D42A27DB-BD31-4B8C-83A1-F6EECF244321}">
                <p14:modId xmlns:p14="http://schemas.microsoft.com/office/powerpoint/2010/main" val="942617641"/>
              </p:ext>
            </p:extLst>
          </p:nvPr>
        </p:nvGraphicFramePr>
        <p:xfrm>
          <a:off x="2453631" y="3768851"/>
          <a:ext cx="680739" cy="320347"/>
        </p:xfrm>
        <a:graphic>
          <a:graphicData uri="http://schemas.openxmlformats.org/presentationml/2006/ole">
            <mc:AlternateContent xmlns:mc="http://schemas.openxmlformats.org/markup-compatibility/2006">
              <mc:Choice xmlns:v="urn:schemas-microsoft-com:vml" Requires="v">
                <p:oleObj spid="_x0000_s1274" name="Equation" r:id="rId3" imgW="431640" imgH="203040" progId="Equation.DSMT4">
                  <p:embed/>
                </p:oleObj>
              </mc:Choice>
              <mc:Fallback>
                <p:oleObj name="Equation" r:id="rId3" imgW="431640" imgH="203040" progId="Equation.DSMT4">
                  <p:embed/>
                  <p:pic>
                    <p:nvPicPr>
                      <p:cNvPr id="0" name=""/>
                      <p:cNvPicPr/>
                      <p:nvPr/>
                    </p:nvPicPr>
                    <p:blipFill>
                      <a:blip r:embed="rId4"/>
                      <a:stretch>
                        <a:fillRect/>
                      </a:stretch>
                    </p:blipFill>
                    <p:spPr>
                      <a:xfrm>
                        <a:off x="2453631" y="3768851"/>
                        <a:ext cx="680739" cy="320347"/>
                      </a:xfrm>
                      <a:prstGeom prst="rect">
                        <a:avLst/>
                      </a:prstGeom>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96062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Using Sets </a:t>
            </a:r>
            <a:r>
              <a:rPr lang="en-US" sz="2000" dirty="0"/>
              <a:t>(1 of 2)</a:t>
            </a:r>
          </a:p>
        </p:txBody>
      </p:sp>
      <p:sp>
        <p:nvSpPr>
          <p:cNvPr id="3" name="Content Placeholder 2"/>
          <p:cNvSpPr>
            <a:spLocks noGrp="1"/>
          </p:cNvSpPr>
          <p:nvPr>
            <p:ph idx="1"/>
          </p:nvPr>
        </p:nvSpPr>
        <p:spPr>
          <a:xfrm>
            <a:off x="628650" y="1825625"/>
            <a:ext cx="7886700" cy="2670175"/>
          </a:xfrm>
        </p:spPr>
        <p:txBody>
          <a:bodyPr/>
          <a:lstStyle/>
          <a:p>
            <a:pPr marL="291600" indent="-291600">
              <a:spcBef>
                <a:spcPts val="1000"/>
              </a:spcBef>
            </a:pPr>
            <a:r>
              <a:rPr lang="en-US" dirty="0"/>
              <a:t>Set</a:t>
            </a:r>
          </a:p>
          <a:p>
            <a:pPr lvl="1">
              <a:spcBef>
                <a:spcPts val="1000"/>
              </a:spcBef>
            </a:pPr>
            <a:r>
              <a:rPr lang="en-US" dirty="0"/>
              <a:t>A collection of items in no particular order</a:t>
            </a:r>
          </a:p>
          <a:p>
            <a:pPr marL="291600" indent="-291600">
              <a:spcBef>
                <a:spcPts val="1000"/>
              </a:spcBef>
            </a:pPr>
            <a:r>
              <a:rPr lang="en-US" dirty="0"/>
              <a:t>In mathematics</a:t>
            </a:r>
          </a:p>
          <a:p>
            <a:pPr lvl="1">
              <a:spcBef>
                <a:spcPts val="1000"/>
              </a:spcBef>
            </a:pPr>
            <a:r>
              <a:rPr lang="en-US" dirty="0"/>
              <a:t>You perform many operations on sets</a:t>
            </a:r>
          </a:p>
          <a:p>
            <a:pPr marL="291600" indent="-291600">
              <a:spcBef>
                <a:spcPts val="1000"/>
              </a:spcBef>
            </a:pPr>
            <a:r>
              <a:rPr lang="en-US" dirty="0"/>
              <a:t>To describe the contents of a set,</a:t>
            </a:r>
          </a:p>
          <a:p>
            <a:pPr lvl="1">
              <a:spcBef>
                <a:spcPts val="1000"/>
              </a:spcBef>
            </a:pPr>
            <a:r>
              <a:rPr lang="en-US" dirty="0"/>
              <a:t>You use the notation </a:t>
            </a:r>
            <a:r>
              <a:rPr lang="en-US" b="1" dirty="0">
                <a:latin typeface="Courier New" panose="02070309020205020404" pitchFamily="49" charset="0"/>
                <a:cs typeface="Courier New" panose="02070309020205020404" pitchFamily="49" charset="0"/>
              </a:rPr>
              <a:t>{&lt;item-1&gt; … &lt;item-n&gt;}</a:t>
            </a:r>
          </a:p>
          <a:p>
            <a:pPr lvl="1">
              <a:spcBef>
                <a:spcPts val="1000"/>
              </a:spcBef>
            </a:pPr>
            <a:r>
              <a:rPr lang="en-US" dirty="0"/>
              <a:t>Assume the items are in no particular order</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036034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Quadratic </a:t>
            </a:r>
            <a:r>
              <a:rPr lang="en-US" b="1" dirty="0" smtClean="0"/>
              <a:t>Probing </a:t>
            </a:r>
            <a:r>
              <a:rPr lang="en-US" sz="2000" dirty="0" smtClean="0"/>
              <a:t>(2 of 2)</a:t>
            </a:r>
            <a:endParaRPr lang="en-US" sz="2000" dirty="0"/>
          </a:p>
        </p:txBody>
      </p:sp>
      <p:sp>
        <p:nvSpPr>
          <p:cNvPr id="3" name="Content Placeholder 2"/>
          <p:cNvSpPr>
            <a:spLocks noGrp="1"/>
          </p:cNvSpPr>
          <p:nvPr>
            <p:ph idx="1"/>
          </p:nvPr>
        </p:nvSpPr>
        <p:spPr>
          <a:xfrm>
            <a:off x="628650" y="1825625"/>
            <a:ext cx="7886700" cy="307975"/>
          </a:xfrm>
        </p:spPr>
        <p:txBody>
          <a:bodyPr>
            <a:normAutofit/>
          </a:bodyPr>
          <a:lstStyle/>
          <a:p>
            <a:pPr marL="320040" indent="-320040">
              <a:spcBef>
                <a:spcPts val="1000"/>
              </a:spcBef>
            </a:pPr>
            <a:r>
              <a:rPr lang="en-US" dirty="0"/>
              <a:t>Code for insertions, updated to use quadratic probing</a:t>
            </a:r>
            <a:r>
              <a:rPr lang="en-US" dirty="0" smtClean="0"/>
              <a:t>:</a:t>
            </a:r>
            <a:endParaRPr lang="en-US" sz="1300" dirty="0">
              <a:effectLst/>
              <a:latin typeface="Bank Gothic Bold"/>
              <a:ea typeface="MS Mincho"/>
              <a:cs typeface="Bank Gothic Bold"/>
            </a:endParaRPr>
          </a:p>
        </p:txBody>
      </p:sp>
      <p:sp>
        <p:nvSpPr>
          <p:cNvPr id="5" name="Content Placeholder 4"/>
          <p:cNvSpPr>
            <a:spLocks noGrp="1"/>
          </p:cNvSpPr>
          <p:nvPr>
            <p:ph sz="quarter" idx="12"/>
          </p:nvPr>
        </p:nvSpPr>
        <p:spPr>
          <a:xfrm>
            <a:off x="765384" y="2345108"/>
            <a:ext cx="7677150" cy="3200400"/>
          </a:xfrm>
        </p:spPr>
        <p:txBody>
          <a:bodyPr>
            <a:normAutofit lnSpcReduction="10000"/>
          </a:bodyPr>
          <a:lstStyle/>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Set the initial key, index, and distance</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key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abs</a:t>
            </a:r>
            <a:r>
              <a:rPr lang="en-US" b="1" dirty="0">
                <a:latin typeface="Courier New Bold" panose="02070609020205020404" pitchFamily="49" charset="0"/>
                <a:ea typeface="MS Mincho"/>
                <a:cs typeface="Courier New" panose="02070309020205020404" pitchFamily="49" charset="0"/>
              </a:rPr>
              <a:t>(</a:t>
            </a:r>
            <a:r>
              <a:rPr lang="en-US" b="1" dirty="0">
                <a:solidFill>
                  <a:srgbClr val="660066"/>
                </a:solidFill>
                <a:latin typeface="Courier New Bold" panose="02070609020205020404" pitchFamily="49" charset="0"/>
                <a:ea typeface="MS Mincho"/>
                <a:cs typeface="Courier New" panose="02070309020205020404" pitchFamily="49" charset="0"/>
              </a:rPr>
              <a:t>hash</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distance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en-US" b="1" dirty="0" err="1">
                <a:latin typeface="Courier New Bold" panose="02070609020205020404" pitchFamily="49" charset="0"/>
                <a:ea typeface="MS Mincho"/>
                <a:cs typeface="Courier New" panose="02070309020205020404" pitchFamily="49" charset="0"/>
              </a:rPr>
              <a:t>homeIndex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key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len</a:t>
            </a:r>
            <a:r>
              <a:rPr lang="en-US" b="1" dirty="0">
                <a:latin typeface="Courier New Bold" panose="02070609020205020404" pitchFamily="49" charset="0"/>
                <a:ea typeface="MS Mincho"/>
                <a:cs typeface="Courier New" panose="02070309020205020404" pitchFamily="49" charset="0"/>
              </a:rPr>
              <a:t>(table)</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index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homeIndex</a:t>
            </a:r>
            <a:endParaRPr lang="en-US" sz="1300" dirty="0">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Stop searching when an unoccupied cell is encountered</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while not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table[index]</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(EMPTY,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DELETED):</a:t>
            </a:r>
            <a:endParaRPr lang="en-US" sz="1300" dirty="0">
              <a:latin typeface="Bank Gothic Bold"/>
              <a:ea typeface="MS Mincho"/>
              <a:cs typeface="Bank Gothic Bold"/>
            </a:endParaRPr>
          </a:p>
          <a:p>
            <a:pPr marL="171450" lvl="1" indent="0">
              <a:spcBef>
                <a:spcPts val="0"/>
              </a:spcBef>
              <a:buNone/>
            </a:pPr>
            <a:r>
              <a:rPr lang="en-US" b="1" dirty="0">
                <a:solidFill>
                  <a:srgbClr val="FF0000"/>
                </a:solidFill>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Increment the index and wrap around to the</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 first position if necessary</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index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homeIndex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distance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2)</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len</a:t>
            </a:r>
            <a:r>
              <a:rPr lang="en-US" b="1" dirty="0">
                <a:latin typeface="Courier New Bold" panose="02070609020205020404" pitchFamily="49" charset="0"/>
                <a:ea typeface="MS Mincho"/>
                <a:cs typeface="Courier New" panose="02070309020205020404" pitchFamily="49" charset="0"/>
              </a:rPr>
              <a:t>(table)</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distance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An empty cell is found, so store the item</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table[index]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981229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Chaining </a:t>
            </a:r>
            <a:r>
              <a:rPr lang="en-US" sz="2000" dirty="0"/>
              <a:t>(1 of 3)</a:t>
            </a:r>
          </a:p>
        </p:txBody>
      </p:sp>
      <p:sp>
        <p:nvSpPr>
          <p:cNvPr id="3" name="Content Placeholder 2"/>
          <p:cNvSpPr>
            <a:spLocks noGrp="1"/>
          </p:cNvSpPr>
          <p:nvPr>
            <p:ph idx="1"/>
          </p:nvPr>
        </p:nvSpPr>
        <p:spPr>
          <a:xfrm>
            <a:off x="628650" y="1825625"/>
            <a:ext cx="7886700" cy="2822575"/>
          </a:xfrm>
        </p:spPr>
        <p:txBody>
          <a:bodyPr/>
          <a:lstStyle/>
          <a:p>
            <a:pPr marL="320040" indent="-320040">
              <a:spcBef>
                <a:spcPts val="1000"/>
              </a:spcBef>
            </a:pPr>
            <a:r>
              <a:rPr lang="en-US" dirty="0"/>
              <a:t>Chaining</a:t>
            </a:r>
          </a:p>
          <a:p>
            <a:pPr lvl="1">
              <a:spcBef>
                <a:spcPts val="1000"/>
              </a:spcBef>
            </a:pPr>
            <a:r>
              <a:rPr lang="en-US" dirty="0"/>
              <a:t>A collision-processing strategy where the items are stored in an array of linked lists, or </a:t>
            </a:r>
            <a:r>
              <a:rPr lang="en-US" i="1" dirty="0"/>
              <a:t>chains</a:t>
            </a:r>
          </a:p>
          <a:p>
            <a:pPr lvl="1">
              <a:spcBef>
                <a:spcPts val="1000"/>
              </a:spcBef>
            </a:pPr>
            <a:r>
              <a:rPr lang="en-US" dirty="0"/>
              <a:t>Each item’s key locates the </a:t>
            </a:r>
            <a:r>
              <a:rPr lang="en-US" i="1" dirty="0"/>
              <a:t>bucket</a:t>
            </a:r>
            <a:r>
              <a:rPr lang="en-US" dirty="0"/>
              <a:t>, or index, of the chain in which the item already resides or is to be inserted</a:t>
            </a:r>
          </a:p>
          <a:p>
            <a:pPr marL="320040" indent="-320040">
              <a:spcBef>
                <a:spcPts val="1000"/>
              </a:spcBef>
            </a:pPr>
            <a:r>
              <a:rPr lang="en-US" dirty="0"/>
              <a:t>The retrieval and removal operations perform the following:</a:t>
            </a:r>
          </a:p>
          <a:p>
            <a:pPr lvl="1">
              <a:spcBef>
                <a:spcPts val="1000"/>
              </a:spcBef>
            </a:pPr>
            <a:r>
              <a:rPr lang="en-US" dirty="0"/>
              <a:t>Compute the item’s home index in the array</a:t>
            </a:r>
          </a:p>
          <a:p>
            <a:pPr lvl="1">
              <a:spcBef>
                <a:spcPts val="1000"/>
              </a:spcBef>
            </a:pPr>
            <a:r>
              <a:rPr lang="en-US" dirty="0"/>
              <a:t>Search the linked list at that index for the item</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265554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Chaining </a:t>
            </a:r>
            <a:r>
              <a:rPr lang="en-US" sz="2000" dirty="0"/>
              <a:t>(2 of 3)</a:t>
            </a:r>
          </a:p>
        </p:txBody>
      </p:sp>
      <p:sp>
        <p:nvSpPr>
          <p:cNvPr id="3" name="Content Placeholder 2"/>
          <p:cNvSpPr>
            <a:spLocks noGrp="1"/>
          </p:cNvSpPr>
          <p:nvPr>
            <p:ph idx="1"/>
          </p:nvPr>
        </p:nvSpPr>
        <p:spPr>
          <a:xfrm>
            <a:off x="628650" y="1825625"/>
            <a:ext cx="7886700" cy="307975"/>
          </a:xfrm>
        </p:spPr>
        <p:txBody>
          <a:bodyPr/>
          <a:lstStyle/>
          <a:p>
            <a:pPr marL="0" indent="0">
              <a:spcBef>
                <a:spcPts val="1000"/>
              </a:spcBef>
              <a:buNone/>
            </a:pPr>
            <a:r>
              <a:rPr lang="en-IN" b="1" dirty="0"/>
              <a:t>Figure </a:t>
            </a:r>
            <a:r>
              <a:rPr lang="en-IN" b="1" dirty="0" smtClean="0"/>
              <a:t>11-7: </a:t>
            </a:r>
            <a:r>
              <a:rPr lang="en-IN" dirty="0"/>
              <a:t>Chaining with five buckets</a:t>
            </a:r>
            <a:endParaRPr lang="en-US" dirty="0"/>
          </a:p>
        </p:txBody>
      </p:sp>
      <p:pic>
        <p:nvPicPr>
          <p:cNvPr id="6" name="Content Placeholder 5" descr="The figure shows an array of linked lists with five buckets and eight items. The items d 5 and d 2 have the home index of 0. The items d 6 and d 4 have the home index of 1. The item d 8 has the home index of 3 and the items d 7, d 3, and d 1 have the home index of 4."/>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124913" y="2362200"/>
            <a:ext cx="4894174" cy="3429000"/>
          </a:xfrm>
        </p:spPr>
      </p:pic>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13529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Chaining </a:t>
            </a:r>
            <a:r>
              <a:rPr lang="en-US" sz="2000" dirty="0"/>
              <a:t>(3 of 3)</a:t>
            </a:r>
          </a:p>
        </p:txBody>
      </p:sp>
      <p:sp>
        <p:nvSpPr>
          <p:cNvPr id="3" name="Content Placeholder 2"/>
          <p:cNvSpPr>
            <a:spLocks noGrp="1"/>
          </p:cNvSpPr>
          <p:nvPr>
            <p:ph idx="1"/>
          </p:nvPr>
        </p:nvSpPr>
        <p:spPr>
          <a:xfrm>
            <a:off x="628650" y="1825625"/>
            <a:ext cx="7886700" cy="384175"/>
          </a:xfrm>
        </p:spPr>
        <p:txBody>
          <a:bodyPr/>
          <a:lstStyle/>
          <a:p>
            <a:pPr marL="291600" indent="-291600">
              <a:spcBef>
                <a:spcPts val="1000"/>
              </a:spcBef>
            </a:pPr>
            <a:r>
              <a:rPr lang="en-US" dirty="0"/>
              <a:t>Code for inserting an item using chaining</a:t>
            </a:r>
            <a:r>
              <a:rPr lang="en-US" dirty="0" smtClean="0"/>
              <a:t>:</a:t>
            </a:r>
            <a:endParaRPr lang="en-US" dirty="0"/>
          </a:p>
        </p:txBody>
      </p:sp>
      <p:sp>
        <p:nvSpPr>
          <p:cNvPr id="5" name="Content Placeholder 4"/>
          <p:cNvSpPr>
            <a:spLocks noGrp="1"/>
          </p:cNvSpPr>
          <p:nvPr>
            <p:ph sz="quarter" idx="12"/>
          </p:nvPr>
        </p:nvSpPr>
        <p:spPr>
          <a:xfrm>
            <a:off x="782477" y="2268194"/>
            <a:ext cx="7143750" cy="1371600"/>
          </a:xfrm>
        </p:spPr>
        <p:txBody>
          <a:bodyPr/>
          <a:lstStyle/>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Get the home</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index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abs</a:t>
            </a:r>
            <a:r>
              <a:rPr lang="en-US" b="1" dirty="0">
                <a:latin typeface="Courier New Bold" panose="02070609020205020404" pitchFamily="49" charset="0"/>
                <a:ea typeface="MS Mincho"/>
                <a:cs typeface="Courier New" panose="02070309020205020404" pitchFamily="49" charset="0"/>
              </a:rPr>
              <a:t>(</a:t>
            </a:r>
            <a:r>
              <a:rPr lang="en-US" b="1" dirty="0">
                <a:solidFill>
                  <a:srgbClr val="660066"/>
                </a:solidFill>
                <a:latin typeface="Courier New Bold" panose="02070609020205020404" pitchFamily="49" charset="0"/>
                <a:ea typeface="MS Mincho"/>
                <a:cs typeface="Courier New" panose="02070309020205020404" pitchFamily="49" charset="0"/>
              </a:rPr>
              <a:t>hash</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len</a:t>
            </a:r>
            <a:r>
              <a:rPr lang="en-US" b="1" dirty="0">
                <a:latin typeface="Courier New Bold" panose="02070609020205020404" pitchFamily="49" charset="0"/>
                <a:ea typeface="MS Mincho"/>
                <a:cs typeface="Courier New" panose="02070309020205020404" pitchFamily="49" charset="0"/>
              </a:rPr>
              <a:t>(table)</a:t>
            </a:r>
            <a:endParaRPr lang="en-US" sz="1300" dirty="0">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Access a bucket and store the item at the head</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of its linked list</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table[index]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Node(item,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table[index])</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029162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65127"/>
            <a:ext cx="7886700" cy="515406"/>
          </a:xfrm>
        </p:spPr>
        <p:txBody>
          <a:bodyPr/>
          <a:lstStyle/>
          <a:p>
            <a:r>
              <a:rPr lang="en-US" b="1" dirty="0"/>
              <a:t>Complexity Analysis </a:t>
            </a:r>
            <a:r>
              <a:rPr lang="en-US" sz="2000" dirty="0"/>
              <a:t>(1 of 2)</a:t>
            </a:r>
            <a:endParaRPr lang="en-IN" dirty="0"/>
          </a:p>
        </p:txBody>
      </p:sp>
      <p:sp>
        <p:nvSpPr>
          <p:cNvPr id="6" name="Content Placeholder 5"/>
          <p:cNvSpPr>
            <a:spLocks noGrp="1"/>
          </p:cNvSpPr>
          <p:nvPr>
            <p:ph idx="1"/>
          </p:nvPr>
        </p:nvSpPr>
        <p:spPr>
          <a:xfrm>
            <a:off x="628650" y="1825625"/>
            <a:ext cx="7886700" cy="1905887"/>
          </a:xfrm>
        </p:spPr>
        <p:txBody>
          <a:bodyPr>
            <a:normAutofit/>
          </a:bodyPr>
          <a:lstStyle/>
          <a:p>
            <a:pPr marL="291600" indent="-291600">
              <a:spcBef>
                <a:spcPts val="1000"/>
              </a:spcBef>
            </a:pPr>
            <a:r>
              <a:rPr lang="en-US" sz="1800" dirty="0"/>
              <a:t>Complexity of linear collision processing</a:t>
            </a:r>
          </a:p>
          <a:p>
            <a:pPr lvl="1">
              <a:spcBef>
                <a:spcPts val="1000"/>
              </a:spcBef>
            </a:pPr>
            <a:r>
              <a:rPr lang="en-US" sz="1600" dirty="0"/>
              <a:t>Depends on the load factor and the tendency of relocated items to cluster</a:t>
            </a:r>
          </a:p>
          <a:p>
            <a:pPr marL="291600" indent="-291600">
              <a:spcBef>
                <a:spcPts val="1000"/>
              </a:spcBef>
            </a:pPr>
            <a:r>
              <a:rPr lang="en-US" sz="1800" dirty="0"/>
              <a:t>Because the quadratic method tends to mitigate clustering, you can expect its average performance to be better than that of the linear method</a:t>
            </a:r>
          </a:p>
          <a:p>
            <a:pPr marL="291600" indent="-291600">
              <a:spcBef>
                <a:spcPts val="1000"/>
              </a:spcBef>
            </a:pPr>
            <a:r>
              <a:rPr lang="en-US" sz="1800" dirty="0"/>
              <a:t>According to Knuth (cited in text), the average search complexity for the quadratic method is</a:t>
            </a:r>
            <a:endParaRPr lang="en-IN" sz="1800" dirty="0"/>
          </a:p>
        </p:txBody>
      </p:sp>
      <p:graphicFrame>
        <p:nvGraphicFramePr>
          <p:cNvPr id="14" name="Content Placeholder 13" descr="1 minus log base e, (1 minus D) minus (D over 2)."/>
          <p:cNvGraphicFramePr>
            <a:graphicFrameLocks noGrp="1" noChangeAspect="1"/>
          </p:cNvGraphicFramePr>
          <p:nvPr>
            <p:ph idx="12"/>
            <p:extLst>
              <p:ext uri="{D42A27DB-BD31-4B8C-83A1-F6EECF244321}">
                <p14:modId xmlns:p14="http://schemas.microsoft.com/office/powerpoint/2010/main" val="2109687191"/>
              </p:ext>
            </p:extLst>
          </p:nvPr>
        </p:nvGraphicFramePr>
        <p:xfrm>
          <a:off x="2457059" y="3801336"/>
          <a:ext cx="2091142" cy="679166"/>
        </p:xfrm>
        <a:graphic>
          <a:graphicData uri="http://schemas.openxmlformats.org/presentationml/2006/ole">
            <mc:AlternateContent xmlns:mc="http://schemas.openxmlformats.org/markup-compatibility/2006">
              <mc:Choice xmlns:v="urn:schemas-microsoft-com:vml" Requires="v">
                <p:oleObj spid="_x0000_s2106" name="Equation" r:id="rId3" imgW="1333440" imgH="431640" progId="Equation.DSMT4">
                  <p:embed/>
                </p:oleObj>
              </mc:Choice>
              <mc:Fallback>
                <p:oleObj name="Equation" r:id="rId3" imgW="1333440" imgH="431640" progId="Equation.DSMT4">
                  <p:embed/>
                  <p:pic>
                    <p:nvPicPr>
                      <p:cNvPr id="0" name=""/>
                      <p:cNvPicPr/>
                      <p:nvPr/>
                    </p:nvPicPr>
                    <p:blipFill>
                      <a:blip r:embed="rId4"/>
                      <a:stretch>
                        <a:fillRect/>
                      </a:stretch>
                    </p:blipFill>
                    <p:spPr>
                      <a:xfrm>
                        <a:off x="2457059" y="3801336"/>
                        <a:ext cx="2091142" cy="679166"/>
                      </a:xfrm>
                      <a:prstGeom prst="rect">
                        <a:avLst/>
                      </a:prstGeom>
                    </p:spPr>
                  </p:pic>
                </p:oleObj>
              </mc:Fallback>
            </mc:AlternateContent>
          </a:graphicData>
        </a:graphic>
      </p:graphicFrame>
      <p:sp>
        <p:nvSpPr>
          <p:cNvPr id="9" name="Content Placeholder 8"/>
          <p:cNvSpPr>
            <a:spLocks noGrp="1"/>
          </p:cNvSpPr>
          <p:nvPr>
            <p:ph idx="14"/>
          </p:nvPr>
        </p:nvSpPr>
        <p:spPr>
          <a:xfrm>
            <a:off x="1513634" y="4545152"/>
            <a:ext cx="3494615" cy="331647"/>
          </a:xfrm>
        </p:spPr>
        <p:txBody>
          <a:bodyPr>
            <a:normAutofit/>
          </a:bodyPr>
          <a:lstStyle/>
          <a:p>
            <a:pPr marL="0" indent="0">
              <a:buNone/>
            </a:pPr>
            <a:r>
              <a:rPr lang="en-US" sz="1800" dirty="0"/>
              <a:t>for the successful case and</a:t>
            </a:r>
            <a:endParaRPr lang="en-IN" sz="1800" dirty="0"/>
          </a:p>
        </p:txBody>
      </p:sp>
      <p:graphicFrame>
        <p:nvGraphicFramePr>
          <p:cNvPr id="15" name="Content Placeholder 14" descr="1 over (1 minus D) minus D minus log base e, (1 minus D)"/>
          <p:cNvGraphicFramePr>
            <a:graphicFrameLocks noGrp="1" noChangeAspect="1"/>
          </p:cNvGraphicFramePr>
          <p:nvPr>
            <p:ph idx="13"/>
            <p:extLst>
              <p:ext uri="{D42A27DB-BD31-4B8C-83A1-F6EECF244321}">
                <p14:modId xmlns:p14="http://schemas.microsoft.com/office/powerpoint/2010/main" val="408253568"/>
              </p:ext>
            </p:extLst>
          </p:nvPr>
        </p:nvGraphicFramePr>
        <p:xfrm>
          <a:off x="2353280" y="4935923"/>
          <a:ext cx="2294317" cy="626340"/>
        </p:xfrm>
        <a:graphic>
          <a:graphicData uri="http://schemas.openxmlformats.org/presentationml/2006/ole">
            <mc:AlternateContent xmlns:mc="http://schemas.openxmlformats.org/markup-compatibility/2006">
              <mc:Choice xmlns:v="urn:schemas-microsoft-com:vml" Requires="v">
                <p:oleObj spid="_x0000_s2107" name="Equation" r:id="rId5" imgW="1536480" imgH="419040" progId="Equation.DSMT4">
                  <p:embed/>
                </p:oleObj>
              </mc:Choice>
              <mc:Fallback>
                <p:oleObj name="Equation" r:id="rId5" imgW="1536480" imgH="419040" progId="Equation.DSMT4">
                  <p:embed/>
                  <p:pic>
                    <p:nvPicPr>
                      <p:cNvPr id="0" name=""/>
                      <p:cNvPicPr/>
                      <p:nvPr/>
                    </p:nvPicPr>
                    <p:blipFill>
                      <a:blip r:embed="rId6"/>
                      <a:stretch>
                        <a:fillRect/>
                      </a:stretch>
                    </p:blipFill>
                    <p:spPr>
                      <a:xfrm>
                        <a:off x="2353280" y="4935923"/>
                        <a:ext cx="2294317" cy="626340"/>
                      </a:xfrm>
                      <a:prstGeom prst="rect">
                        <a:avLst/>
                      </a:prstGeom>
                    </p:spPr>
                  </p:pic>
                </p:oleObj>
              </mc:Fallback>
            </mc:AlternateContent>
          </a:graphicData>
        </a:graphic>
      </p:graphicFrame>
      <p:sp>
        <p:nvSpPr>
          <p:cNvPr id="10" name="Content Placeholder 9"/>
          <p:cNvSpPr>
            <a:spLocks noGrp="1"/>
          </p:cNvSpPr>
          <p:nvPr>
            <p:ph idx="15"/>
          </p:nvPr>
        </p:nvSpPr>
        <p:spPr>
          <a:xfrm>
            <a:off x="1495139" y="5702713"/>
            <a:ext cx="3113615" cy="264566"/>
          </a:xfrm>
        </p:spPr>
        <p:txBody>
          <a:bodyPr>
            <a:normAutofit/>
          </a:bodyPr>
          <a:lstStyle/>
          <a:p>
            <a:pPr marL="0" indent="0">
              <a:buNone/>
            </a:pPr>
            <a:r>
              <a:rPr lang="en-US" sz="1800" dirty="0"/>
              <a:t>for the unsuccessful case</a:t>
            </a:r>
            <a:endParaRPr lang="en-IN" sz="1800" dirty="0"/>
          </a:p>
        </p:txBody>
      </p:sp>
      <p:sp>
        <p:nvSpPr>
          <p:cNvPr id="12" name="Footer Placeholder 3"/>
          <p:cNvSpPr>
            <a:spLocks noGrp="1"/>
          </p:cNvSpPr>
          <p:nvPr>
            <p:ph type="ftr" sz="quarter" idx="11"/>
          </p:nvPr>
        </p:nvSpPr>
        <p:spPr>
          <a:xfrm>
            <a:off x="628650" y="6156519"/>
            <a:ext cx="7886700" cy="365125"/>
          </a:xfrm>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159207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3"/>
          </a:xfrm>
        </p:spPr>
        <p:txBody>
          <a:bodyPr/>
          <a:lstStyle/>
          <a:p>
            <a:r>
              <a:rPr lang="en-US" b="1" dirty="0"/>
              <a:t>Complexity </a:t>
            </a:r>
            <a:r>
              <a:rPr lang="en-US" b="1" dirty="0" smtClean="0"/>
              <a:t>Analysis </a:t>
            </a:r>
            <a:r>
              <a:rPr lang="en-US" sz="2000" dirty="0" smtClean="0"/>
              <a:t>(2 of 2)</a:t>
            </a:r>
            <a:endParaRPr lang="en-US" sz="2000" dirty="0"/>
          </a:p>
        </p:txBody>
      </p:sp>
      <p:sp>
        <p:nvSpPr>
          <p:cNvPr id="3" name="Content Placeholder 2"/>
          <p:cNvSpPr>
            <a:spLocks noGrp="1"/>
          </p:cNvSpPr>
          <p:nvPr>
            <p:ph idx="1"/>
          </p:nvPr>
        </p:nvSpPr>
        <p:spPr>
          <a:xfrm>
            <a:off x="628650" y="1825625"/>
            <a:ext cx="7886700" cy="1603375"/>
          </a:xfrm>
        </p:spPr>
        <p:txBody>
          <a:bodyPr>
            <a:normAutofit/>
          </a:bodyPr>
          <a:lstStyle/>
          <a:p>
            <a:pPr marL="291600" indent="-291600">
              <a:spcBef>
                <a:spcPts val="1000"/>
              </a:spcBef>
            </a:pPr>
            <a:r>
              <a:rPr lang="en-US" dirty="0"/>
              <a:t>Analysis of the bucket/chaining method shows that the process of locating an item consists of two parts:</a:t>
            </a:r>
          </a:p>
          <a:p>
            <a:pPr lvl="1">
              <a:spcBef>
                <a:spcPts val="1000"/>
              </a:spcBef>
            </a:pPr>
            <a:r>
              <a:rPr lang="en-US" dirty="0"/>
              <a:t>Computing the home index</a:t>
            </a:r>
          </a:p>
          <a:p>
            <a:pPr lvl="1">
              <a:spcBef>
                <a:spcPts val="1000"/>
              </a:spcBef>
            </a:pPr>
            <a:r>
              <a:rPr lang="en-US" dirty="0"/>
              <a:t>Searching a linked list when collisions occur</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388462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smtClean="0"/>
              <a:t>Hashing Implementation of Sets </a:t>
            </a:r>
            <a:r>
              <a:rPr lang="en-US" sz="2000" dirty="0" smtClean="0"/>
              <a:t>(1 of 6)</a:t>
            </a:r>
            <a:endParaRPr lang="en-US" sz="2000" dirty="0"/>
          </a:p>
        </p:txBody>
      </p:sp>
      <p:sp>
        <p:nvSpPr>
          <p:cNvPr id="3" name="Content Placeholder 2"/>
          <p:cNvSpPr>
            <a:spLocks noGrp="1"/>
          </p:cNvSpPr>
          <p:nvPr>
            <p:ph idx="1"/>
          </p:nvPr>
        </p:nvSpPr>
        <p:spPr>
          <a:xfrm>
            <a:off x="628650" y="1825625"/>
            <a:ext cx="7886700" cy="3127375"/>
          </a:xfrm>
        </p:spPr>
        <p:txBody>
          <a:bodyPr/>
          <a:lstStyle/>
          <a:p>
            <a:pPr marL="320040" indent="-320040">
              <a:spcBef>
                <a:spcPts val="1000"/>
              </a:spcBef>
            </a:pPr>
            <a:r>
              <a:rPr lang="en-US" dirty="0"/>
              <a:t>The hashing implementation of a set is called </a:t>
            </a:r>
            <a:r>
              <a:rPr lang="en-US" b="1" dirty="0"/>
              <a:t> HashSet</a:t>
            </a:r>
            <a:r>
              <a:rPr lang="en-US" dirty="0"/>
              <a:t>:</a:t>
            </a:r>
          </a:p>
          <a:p>
            <a:pPr lvl="1">
              <a:spcBef>
                <a:spcPts val="1000"/>
              </a:spcBef>
            </a:pPr>
            <a:r>
              <a:rPr lang="en-US" dirty="0"/>
              <a:t>It uses the bucket/chaining </a:t>
            </a:r>
            <a:r>
              <a:rPr lang="en-US" dirty="0" smtClean="0"/>
              <a:t>strategy</a:t>
            </a:r>
            <a:endParaRPr lang="en-US" dirty="0"/>
          </a:p>
          <a:p>
            <a:pPr lvl="1">
              <a:spcBef>
                <a:spcPts val="1000"/>
              </a:spcBef>
            </a:pPr>
            <a:r>
              <a:rPr lang="en-US" dirty="0"/>
              <a:t>The implementation must maintain an array and represent entries in such a manner as to allow chaining</a:t>
            </a:r>
          </a:p>
          <a:p>
            <a:pPr marL="320040" indent="-320040">
              <a:spcBef>
                <a:spcPts val="1000"/>
              </a:spcBef>
            </a:pPr>
            <a:r>
              <a:rPr lang="en-US" dirty="0"/>
              <a:t>To manage the array, you include three instance variables: </a:t>
            </a:r>
            <a:r>
              <a:rPr lang="en-US" b="1" dirty="0"/>
              <a:t> </a:t>
            </a:r>
            <a:r>
              <a:rPr lang="en-US" b="1" dirty="0">
                <a:latin typeface="Courier New" panose="02070309020205020404" pitchFamily="49" charset="0"/>
                <a:cs typeface="Courier New" panose="02070309020205020404" pitchFamily="49" charset="0"/>
              </a:rPr>
              <a:t>items</a:t>
            </a:r>
            <a:r>
              <a:rPr lang="en-US" b="1" dirty="0"/>
              <a:t> </a:t>
            </a:r>
            <a:r>
              <a:rPr lang="en-US" dirty="0"/>
              <a:t> (the array), </a:t>
            </a:r>
            <a:r>
              <a:rPr lang="en-US" b="1" dirty="0"/>
              <a:t> </a:t>
            </a:r>
            <a:r>
              <a:rPr lang="en-US" b="1" dirty="0">
                <a:latin typeface="Courier New" panose="02070309020205020404" pitchFamily="49" charset="0"/>
                <a:cs typeface="Courier New" panose="02070309020205020404" pitchFamily="49" charset="0"/>
              </a:rPr>
              <a:t>size</a:t>
            </a:r>
            <a:r>
              <a:rPr lang="en-US" b="1" dirty="0"/>
              <a:t> </a:t>
            </a:r>
            <a:r>
              <a:rPr lang="en-US" dirty="0"/>
              <a:t> (the number of items in the set), and </a:t>
            </a:r>
            <a:r>
              <a:rPr lang="en-US" b="1" dirty="0"/>
              <a:t> </a:t>
            </a:r>
            <a:r>
              <a:rPr lang="en-US" b="1" dirty="0">
                <a:latin typeface="Courier New" panose="02070309020205020404" pitchFamily="49" charset="0"/>
                <a:cs typeface="Courier New" panose="02070309020205020404" pitchFamily="49" charset="0"/>
              </a:rPr>
              <a:t>capacity</a:t>
            </a:r>
            <a:r>
              <a:rPr lang="en-US" b="1" dirty="0"/>
              <a:t> </a:t>
            </a:r>
            <a:r>
              <a:rPr lang="en-US" dirty="0"/>
              <a:t> (the number of cells in the array)</a:t>
            </a:r>
          </a:p>
          <a:p>
            <a:pPr lvl="1">
              <a:spcBef>
                <a:spcPts val="1000"/>
              </a:spcBef>
            </a:pPr>
            <a:r>
              <a:rPr lang="en-US" dirty="0"/>
              <a:t>The value of </a:t>
            </a:r>
            <a:r>
              <a:rPr lang="en-US" b="1" dirty="0"/>
              <a:t> </a:t>
            </a:r>
            <a:r>
              <a:rPr lang="en-US" b="1" dirty="0">
                <a:latin typeface="Courier New" panose="02070309020205020404" pitchFamily="49" charset="0"/>
                <a:cs typeface="Courier New" panose="02070309020205020404" pitchFamily="49" charset="0"/>
              </a:rPr>
              <a:t>capacity</a:t>
            </a:r>
            <a:r>
              <a:rPr lang="en-US" b="1" dirty="0"/>
              <a:t> </a:t>
            </a:r>
            <a:r>
              <a:rPr lang="en-US" dirty="0"/>
              <a:t> is by default a constant, which is defined as 3 to ensure frequent collisions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371993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Hashing Implementation of Sets </a:t>
            </a:r>
            <a:r>
              <a:rPr lang="en-US" sz="2000" dirty="0"/>
              <a:t>(2 of 6)</a:t>
            </a:r>
          </a:p>
        </p:txBody>
      </p:sp>
      <p:sp>
        <p:nvSpPr>
          <p:cNvPr id="3" name="Content Placeholder 2"/>
          <p:cNvSpPr>
            <a:spLocks noGrp="1"/>
          </p:cNvSpPr>
          <p:nvPr>
            <p:ph idx="1"/>
          </p:nvPr>
        </p:nvSpPr>
        <p:spPr>
          <a:xfrm>
            <a:off x="628650" y="1825625"/>
            <a:ext cx="7886700" cy="688975"/>
          </a:xfrm>
        </p:spPr>
        <p:txBody>
          <a:bodyPr>
            <a:normAutofit/>
          </a:bodyPr>
          <a:lstStyle/>
          <a:p>
            <a:pPr marL="320040" indent="-320040">
              <a:spcBef>
                <a:spcPts val="1000"/>
              </a:spcBef>
            </a:pPr>
            <a:r>
              <a:rPr lang="en-US" dirty="0"/>
              <a:t>Table 11.6 </a:t>
            </a:r>
            <a:r>
              <a:rPr lang="en-US" dirty="0" smtClean="0"/>
              <a:t>The </a:t>
            </a:r>
            <a:r>
              <a:rPr lang="en-US" dirty="0"/>
              <a:t>Variables Used for Accessing Entries in the Class </a:t>
            </a:r>
            <a:r>
              <a:rPr lang="en-US" b="1" dirty="0">
                <a:latin typeface="Courier New" panose="02070309020205020404" pitchFamily="49" charset="0"/>
                <a:cs typeface="Courier New" panose="02070309020205020404" pitchFamily="49" charset="0"/>
              </a:rPr>
              <a:t>HashSet</a:t>
            </a:r>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73018725"/>
              </p:ext>
            </p:extLst>
          </p:nvPr>
        </p:nvGraphicFramePr>
        <p:xfrm>
          <a:off x="781050" y="2667000"/>
          <a:ext cx="7296150" cy="2590800"/>
        </p:xfrm>
        <a:graphic>
          <a:graphicData uri="http://schemas.openxmlformats.org/drawingml/2006/table">
            <a:tbl>
              <a:tblPr firstRow="1" bandRow="1">
                <a:tableStyleId>{5C22544A-7EE6-4342-B048-85BDC9FD1C3A}</a:tableStyleId>
              </a:tblPr>
              <a:tblGrid>
                <a:gridCol w="2800350">
                  <a:extLst>
                    <a:ext uri="{9D8B030D-6E8A-4147-A177-3AD203B41FA5}">
                      <a16:colId xmlns:a16="http://schemas.microsoft.com/office/drawing/2014/main" val="1117576231"/>
                    </a:ext>
                  </a:extLst>
                </a:gridCol>
                <a:gridCol w="4495800">
                  <a:extLst>
                    <a:ext uri="{9D8B030D-6E8A-4147-A177-3AD203B41FA5}">
                      <a16:colId xmlns:a16="http://schemas.microsoft.com/office/drawing/2014/main" val="542931080"/>
                    </a:ext>
                  </a:extLst>
                </a:gridCol>
              </a:tblGrid>
              <a:tr h="370840">
                <a:tc>
                  <a:txBody>
                    <a:bodyPr/>
                    <a:lstStyle/>
                    <a:p>
                      <a:r>
                        <a:rPr lang="en-US" sz="1400" dirty="0">
                          <a:solidFill>
                            <a:schemeClr val="bg2">
                              <a:lumMod val="10000"/>
                            </a:schemeClr>
                          </a:solidFill>
                          <a:latin typeface="Open Sans" panose="020B0606030504020204"/>
                        </a:rPr>
                        <a:t>Instance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10000"/>
                            </a:schemeClr>
                          </a:solidFill>
                          <a:latin typeface="Open Sans" panose="020B0606030504020204"/>
                        </a:rPr>
                        <a:t>Purpose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703844"/>
                  </a:ext>
                </a:extLst>
              </a:tr>
              <a:tr h="467360">
                <a:tc>
                  <a:txBody>
                    <a:bodyPr/>
                    <a:lstStyle/>
                    <a:p>
                      <a:pPr marL="0" marR="0">
                        <a:lnSpc>
                          <a:spcPct val="200000"/>
                        </a:lnSpc>
                        <a:spcBef>
                          <a:spcPts val="0"/>
                        </a:spcBef>
                        <a:spcAft>
                          <a:spcPts val="0"/>
                        </a:spcAft>
                      </a:pPr>
                      <a:r>
                        <a:rPr lang="en-US" sz="1400" b="1" dirty="0">
                          <a:effectLst/>
                          <a:latin typeface="Courier New Bold" panose="02070609020205020404" pitchFamily="49" charset="0"/>
                          <a:ea typeface="MS Mincho"/>
                          <a:cs typeface="Courier New" panose="02070309020205020404" pitchFamily="49" charset="0"/>
                        </a:rPr>
                        <a:t>self.foundNode</a:t>
                      </a:r>
                      <a:endParaRPr lang="en-US" sz="14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dirty="0">
                          <a:effectLst/>
                          <a:latin typeface="Open Sans" panose="020B0606030504020204"/>
                          <a:ea typeface="MS Mincho"/>
                          <a:cs typeface="Bank Gothic-Medium"/>
                        </a:rPr>
                        <a:t>Refers to the node just located, or is </a:t>
                      </a:r>
                      <a:r>
                        <a:rPr lang="en-US" sz="1400" b="1" dirty="0">
                          <a:effectLst/>
                          <a:latin typeface="Open Sans" panose="020B0606030504020204"/>
                          <a:ea typeface="MS Mincho"/>
                          <a:cs typeface="Courier New" panose="02070309020205020404" pitchFamily="49" charset="0"/>
                        </a:rPr>
                        <a:t> </a:t>
                      </a:r>
                      <a:r>
                        <a:rPr lang="en-US" sz="1400" b="1" dirty="0" smtClean="0">
                          <a:effectLst/>
                          <a:latin typeface="Courier New" panose="02070309020205020404" pitchFamily="49" charset="0"/>
                          <a:ea typeface="MS Mincho"/>
                          <a:cs typeface="Courier New" panose="02070309020205020404" pitchFamily="49" charset="0"/>
                        </a:rPr>
                        <a:t>None</a:t>
                      </a:r>
                      <a:r>
                        <a:rPr lang="en-US" sz="1400" b="1" baseline="0" dirty="0" smtClean="0">
                          <a:effectLst/>
                          <a:latin typeface="Open Sans" panose="020B0606030504020204"/>
                          <a:ea typeface="MS Mincho"/>
                          <a:cs typeface="Courier New" panose="02070309020205020404" pitchFamily="49" charset="0"/>
                        </a:rPr>
                        <a:t> </a:t>
                      </a:r>
                      <a:r>
                        <a:rPr lang="en-US" sz="1400" dirty="0" smtClean="0">
                          <a:effectLst/>
                          <a:latin typeface="Open Sans" panose="020B0606030504020204"/>
                          <a:ea typeface="MS Mincho"/>
                          <a:cs typeface="Bank Gothic-Medium"/>
                        </a:rPr>
                        <a:t>otherwise</a:t>
                      </a:r>
                      <a:r>
                        <a:rPr lang="en-US" sz="1400" dirty="0">
                          <a:effectLst/>
                          <a:latin typeface="Open Sans" panose="020B0606030504020204"/>
                          <a:ea typeface="MS Mincho"/>
                          <a:cs typeface="Bank Gothic-Medium"/>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03525"/>
                  </a:ext>
                </a:extLst>
              </a:tr>
              <a:tr h="878840">
                <a:tc>
                  <a:txBody>
                    <a:bodyPr/>
                    <a:lstStyle/>
                    <a:p>
                      <a:pPr marL="0" marR="241300">
                        <a:lnSpc>
                          <a:spcPct val="200000"/>
                        </a:lnSpc>
                        <a:spcBef>
                          <a:spcPts val="0"/>
                        </a:spcBef>
                        <a:spcAft>
                          <a:spcPts val="0"/>
                        </a:spcAft>
                      </a:pPr>
                      <a:r>
                        <a:rPr lang="en-US" sz="1400" b="1" dirty="0">
                          <a:effectLst/>
                          <a:latin typeface="Courier New Bold" panose="02070609020205020404" pitchFamily="49" charset="0"/>
                          <a:ea typeface="MS Mincho"/>
                          <a:cs typeface="Courier New" panose="02070309020205020404" pitchFamily="49" charset="0"/>
                        </a:rPr>
                        <a:t>self.priorNode</a:t>
                      </a:r>
                      <a:endParaRPr lang="en-US" sz="14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241300">
                        <a:lnSpc>
                          <a:spcPct val="200000"/>
                        </a:lnSpc>
                        <a:spcBef>
                          <a:spcPts val="0"/>
                        </a:spcBef>
                        <a:spcAft>
                          <a:spcPts val="0"/>
                        </a:spcAft>
                      </a:pPr>
                      <a:r>
                        <a:rPr lang="en-US" sz="1400" dirty="0">
                          <a:effectLst/>
                          <a:latin typeface="Open Sans" panose="020B0606030504020204"/>
                          <a:ea typeface="MS Mincho"/>
                          <a:cs typeface="Bank Gothic-Medium"/>
                        </a:rPr>
                        <a:t>Refers to the node prior to the one just located, or is </a:t>
                      </a:r>
                      <a:r>
                        <a:rPr lang="en-US" sz="1400" b="1" dirty="0">
                          <a:effectLst/>
                          <a:latin typeface="Open Sans" panose="020B0606030504020204"/>
                          <a:ea typeface="MS Mincho"/>
                          <a:cs typeface="Courier New" panose="02070309020205020404" pitchFamily="49" charset="0"/>
                        </a:rPr>
                        <a:t> </a:t>
                      </a:r>
                      <a:r>
                        <a:rPr lang="en-US" sz="1400" b="1" dirty="0">
                          <a:effectLst/>
                          <a:latin typeface="Courier New" panose="02070309020205020404" pitchFamily="49" charset="0"/>
                          <a:ea typeface="MS Mincho"/>
                          <a:cs typeface="Courier New" panose="02070309020205020404" pitchFamily="49" charset="0"/>
                        </a:rPr>
                        <a:t>None</a:t>
                      </a:r>
                      <a:r>
                        <a:rPr lang="en-US" sz="1400" b="1" dirty="0">
                          <a:effectLst/>
                          <a:latin typeface="Open Sans" panose="020B0606030504020204"/>
                          <a:ea typeface="MS Mincho"/>
                          <a:cs typeface="Courier New" panose="02070309020205020404" pitchFamily="49" charset="0"/>
                        </a:rPr>
                        <a:t> </a:t>
                      </a:r>
                      <a:r>
                        <a:rPr lang="en-US" sz="1400" dirty="0">
                          <a:effectLst/>
                          <a:latin typeface="Open Sans" panose="020B0606030504020204"/>
                          <a:ea typeface="MS Mincho"/>
                          <a:cs typeface="Bank Gothic-Medium"/>
                        </a:rPr>
                        <a:t> otherwise.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6134956"/>
                  </a:ext>
                </a:extLst>
              </a:tr>
              <a:tr h="873760">
                <a:tc>
                  <a:txBody>
                    <a:bodyPr/>
                    <a:lstStyle/>
                    <a:p>
                      <a:pPr marL="0" marR="241300">
                        <a:lnSpc>
                          <a:spcPct val="200000"/>
                        </a:lnSpc>
                        <a:spcBef>
                          <a:spcPts val="0"/>
                        </a:spcBef>
                        <a:spcAft>
                          <a:spcPts val="0"/>
                        </a:spcAft>
                      </a:pPr>
                      <a:r>
                        <a:rPr lang="en-US" sz="1400" b="1" dirty="0">
                          <a:effectLst/>
                          <a:latin typeface="Courier New Bold" panose="02070609020205020404" pitchFamily="49" charset="0"/>
                          <a:ea typeface="MS Mincho"/>
                          <a:cs typeface="Courier New" panose="02070309020205020404" pitchFamily="49" charset="0"/>
                        </a:rPr>
                        <a:t>self.index </a:t>
                      </a:r>
                      <a:endParaRPr lang="en-US" sz="14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241300">
                        <a:lnSpc>
                          <a:spcPct val="200000"/>
                        </a:lnSpc>
                        <a:spcBef>
                          <a:spcPts val="0"/>
                        </a:spcBef>
                        <a:spcAft>
                          <a:spcPts val="0"/>
                        </a:spcAft>
                      </a:pPr>
                      <a:r>
                        <a:rPr lang="en-US" sz="1400" dirty="0">
                          <a:effectLst/>
                          <a:latin typeface="Open Sans" panose="020B0606030504020204"/>
                          <a:ea typeface="MS Mincho"/>
                          <a:cs typeface="Bank Gothic-Medium"/>
                        </a:rPr>
                        <a:t>Refers to the index of the chain in which the node was just located, or is </a:t>
                      </a:r>
                      <a:r>
                        <a:rPr lang="en-US" sz="1400" dirty="0" smtClean="0">
                          <a:effectLst/>
                          <a:latin typeface="Arial" panose="020B0604020202020204" pitchFamily="34" charset="0"/>
                          <a:ea typeface="MS Mincho"/>
                          <a:cs typeface="Arial" panose="020B0604020202020204" pitchFamily="34" charset="0"/>
                        </a:rPr>
                        <a:t>−</a:t>
                      </a:r>
                      <a:r>
                        <a:rPr lang="en-US" sz="1400" dirty="0" smtClean="0">
                          <a:effectLst/>
                          <a:latin typeface="Open Sans" panose="020B0606030504020204"/>
                          <a:ea typeface="MS Mincho"/>
                          <a:cs typeface="Bank Gothic-Medium"/>
                        </a:rPr>
                        <a:t>1 </a:t>
                      </a:r>
                      <a:r>
                        <a:rPr lang="en-US" sz="1400" dirty="0">
                          <a:effectLst/>
                          <a:latin typeface="Open Sans" panose="020B0606030504020204"/>
                          <a:ea typeface="MS Mincho"/>
                          <a:cs typeface="Bank Gothic-Medium"/>
                        </a:rPr>
                        <a:t>otherwise.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5799761"/>
                  </a:ext>
                </a:extLst>
              </a:tr>
            </a:tbl>
          </a:graphicData>
        </a:graphic>
      </p:graphicFrame>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170774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smtClean="0"/>
              <a:t>Hashing Implementation of Sets </a:t>
            </a:r>
            <a:r>
              <a:rPr lang="en-US" sz="2000" dirty="0" smtClean="0"/>
              <a:t>(3 of 6)</a:t>
            </a:r>
            <a:endParaRPr lang="en-US" sz="2000" dirty="0"/>
          </a:p>
        </p:txBody>
      </p:sp>
      <p:sp>
        <p:nvSpPr>
          <p:cNvPr id="3" name="Content Placeholder 2"/>
          <p:cNvSpPr>
            <a:spLocks noGrp="1"/>
          </p:cNvSpPr>
          <p:nvPr>
            <p:ph idx="1"/>
          </p:nvPr>
        </p:nvSpPr>
        <p:spPr>
          <a:xfrm>
            <a:off x="628650" y="1825625"/>
            <a:ext cx="7886700" cy="612775"/>
          </a:xfrm>
        </p:spPr>
        <p:txBody>
          <a:bodyPr>
            <a:normAutofit/>
          </a:bodyPr>
          <a:lstStyle/>
          <a:p>
            <a:pPr marL="291600" indent="-291600">
              <a:spcBef>
                <a:spcPts val="1000"/>
              </a:spcBef>
            </a:pPr>
            <a:r>
              <a:rPr lang="en-US" dirty="0"/>
              <a:t>Pseudocode for how _contains_ locates a node’s position and sets variables</a:t>
            </a:r>
            <a:r>
              <a:rPr lang="en-US" dirty="0" smtClean="0"/>
              <a:t>:</a:t>
            </a:r>
            <a:endParaRPr lang="en-US" b="1"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quarter" idx="12"/>
          </p:nvPr>
        </p:nvSpPr>
        <p:spPr>
          <a:xfrm>
            <a:off x="797326" y="2581922"/>
            <a:ext cx="7219950" cy="2971800"/>
          </a:xfrm>
        </p:spPr>
        <p:txBody>
          <a:bodyPr/>
          <a:lstStyle/>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__contains__</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57150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index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hash</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of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the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57150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priorNode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None</a:t>
            </a:r>
            <a:endParaRPr lang="en-US" sz="1300" dirty="0">
              <a:latin typeface="Bank Gothic Bold"/>
              <a:ea typeface="MS Mincho"/>
              <a:cs typeface="Bank Gothic Bold"/>
            </a:endParaRPr>
          </a:p>
          <a:p>
            <a:pPr marL="57150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foundNode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table[index]</a:t>
            </a:r>
            <a:endParaRPr lang="en-US" sz="1300" dirty="0">
              <a:latin typeface="Bank Gothic Bold"/>
              <a:ea typeface="MS Mincho"/>
              <a:cs typeface="Bank Gothic Bold"/>
            </a:endParaRPr>
          </a:p>
          <a:p>
            <a:pPr marL="571500" lvl="1" indent="0">
              <a:spcBef>
                <a:spcPts val="0"/>
              </a:spcBef>
              <a:buNone/>
            </a:pPr>
            <a:r>
              <a:rPr lang="en-US" b="1" dirty="0">
                <a:latin typeface="Courier New Bold" panose="02070609020205020404" pitchFamily="49" charset="0"/>
                <a:ea typeface="MS Mincho"/>
                <a:cs typeface="Courier New" panose="02070309020205020404" pitchFamily="49" charset="0"/>
              </a:rPr>
              <a:t>while</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foundNode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None</a:t>
            </a:r>
            <a:endParaRPr lang="en-US" sz="1300" dirty="0">
              <a:latin typeface="Bank Gothic Bold"/>
              <a:ea typeface="MS Mincho"/>
              <a:cs typeface="Bank Gothic Bold"/>
            </a:endParaRPr>
          </a:p>
          <a:p>
            <a:pPr marL="914400" lvl="1" indent="0">
              <a:spcBef>
                <a:spcPts val="0"/>
              </a:spcBef>
              <a:buNone/>
            </a:pP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foundNode.data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257300" lvl="1" indent="0">
              <a:spcBef>
                <a:spcPts val="0"/>
              </a:spcBef>
              <a:buNone/>
            </a:pPr>
            <a:r>
              <a:rPr lang="en-US" b="1" dirty="0">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true</a:t>
            </a:r>
            <a:endParaRPr lang="en-US" sz="1300" dirty="0">
              <a:latin typeface="Bank Gothic Bold"/>
              <a:ea typeface="MS Mincho"/>
              <a:cs typeface="Bank Gothic Bold"/>
            </a:endParaRPr>
          </a:p>
          <a:p>
            <a:pPr marL="914400" lvl="1" indent="0">
              <a:spcBef>
                <a:spcPts val="0"/>
              </a:spcBef>
              <a:buNone/>
            </a:pPr>
            <a:r>
              <a:rPr lang="en-US" b="1" dirty="0">
                <a:latin typeface="Courier New Bold" panose="02070609020205020404" pitchFamily="49" charset="0"/>
                <a:ea typeface="MS Mincho"/>
                <a:cs typeface="Courier New" panose="02070309020205020404" pitchFamily="49" charset="0"/>
              </a:rPr>
              <a:t>else</a:t>
            </a:r>
            <a:endParaRPr lang="en-US" sz="1300" dirty="0">
              <a:latin typeface="Bank Gothic Bold"/>
              <a:ea typeface="MS Mincho"/>
              <a:cs typeface="Bank Gothic Bold"/>
            </a:endParaRPr>
          </a:p>
          <a:p>
            <a:pPr marL="125730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priorNode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foundNode</a:t>
            </a:r>
            <a:endParaRPr lang="en-US" sz="1300" dirty="0">
              <a:latin typeface="Bank Gothic Bold"/>
              <a:ea typeface="MS Mincho"/>
              <a:cs typeface="Bank Gothic Bold"/>
            </a:endParaRPr>
          </a:p>
          <a:p>
            <a:pPr marL="1257300" lvl="1" indent="0">
              <a:spcBef>
                <a:spcPts val="0"/>
              </a:spcBef>
              <a:buNone/>
            </a:pPr>
            <a:r>
              <a:rPr lang="en-US" b="1" dirty="0">
                <a:latin typeface="Courier New Bold" panose="02070609020205020404" pitchFamily="49" charset="0"/>
                <a:ea typeface="MS Mincho"/>
                <a:cs typeface="Courier New" panose="02070309020205020404" pitchFamily="49" charset="0"/>
              </a:rPr>
              <a:t>Set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foundNode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to</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foundNode.next</a:t>
            </a:r>
            <a:endParaRPr lang="en-US" sz="1300" dirty="0">
              <a:latin typeface="Bank Gothic Bold"/>
              <a:ea typeface="MS Mincho"/>
              <a:cs typeface="Bank Gothic Bold"/>
            </a:endParaRPr>
          </a:p>
          <a:p>
            <a:pPr marL="342900" lvl="1" indent="0">
              <a:buNone/>
            </a:pPr>
            <a:r>
              <a:rPr lang="en-US" b="1" dirty="0">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false</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522482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Hashing Implementation of </a:t>
            </a:r>
            <a:r>
              <a:rPr lang="en-US" b="1" dirty="0" smtClean="0"/>
              <a:t>Sets </a:t>
            </a:r>
            <a:r>
              <a:rPr lang="en-US" sz="2000" dirty="0" smtClean="0"/>
              <a:t>(4 of 6)</a:t>
            </a:r>
            <a:endParaRPr lang="en-US" sz="2000" dirty="0"/>
          </a:p>
        </p:txBody>
      </p:sp>
      <p:sp>
        <p:nvSpPr>
          <p:cNvPr id="3" name="Content Placeholder 2"/>
          <p:cNvSpPr>
            <a:spLocks noGrp="1"/>
          </p:cNvSpPr>
          <p:nvPr>
            <p:ph idx="1"/>
          </p:nvPr>
        </p:nvSpPr>
        <p:spPr>
          <a:xfrm>
            <a:off x="628650" y="1825625"/>
            <a:ext cx="7886700" cy="307975"/>
          </a:xfrm>
        </p:spPr>
        <p:txBody>
          <a:bodyPr>
            <a:normAutofit/>
          </a:bodyPr>
          <a:lstStyle/>
          <a:p>
            <a:pPr marL="291600" indent="-291600">
              <a:spcBef>
                <a:spcPts val="1000"/>
              </a:spcBef>
            </a:pPr>
            <a:r>
              <a:rPr lang="en-US" dirty="0"/>
              <a:t>Partial implementation of the class </a:t>
            </a:r>
            <a:r>
              <a:rPr lang="en-US" b="1" dirty="0">
                <a:latin typeface="Courier New" panose="02070309020205020404" pitchFamily="49" charset="0"/>
                <a:cs typeface="Courier New" panose="02070309020205020404" pitchFamily="49" charset="0"/>
              </a:rPr>
              <a:t>HashSet</a:t>
            </a:r>
            <a:r>
              <a:rPr lang="en-US" dirty="0" smtClean="0"/>
              <a:t>:</a:t>
            </a:r>
            <a:endParaRPr lang="en-US" b="1"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quarter" idx="12"/>
          </p:nvPr>
        </p:nvSpPr>
        <p:spPr>
          <a:xfrm>
            <a:off x="779571" y="2237910"/>
            <a:ext cx="7219950" cy="3687933"/>
          </a:xfrm>
        </p:spPr>
        <p:txBody>
          <a:bodyPr>
            <a:normAutofit fontScale="85000" lnSpcReduction="10000"/>
          </a:bodyPr>
          <a:lstStyle/>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node</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Node</a:t>
            </a:r>
            <a:endParaRPr lang="en-US" sz="1300" dirty="0">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arrays</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Array</a:t>
            </a:r>
            <a:endParaRPr lang="en-US" sz="1300" dirty="0">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abstractset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AbstractSet</a:t>
            </a:r>
            <a:endParaRPr lang="en-US" sz="1300" dirty="0">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abstractcollection</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AbstractCollection</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class</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HashSet</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AbstractSet, AbstractCollection):</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"""A hashing implementation of a set."""</a:t>
            </a:r>
            <a:endParaRPr lang="en-US" sz="1300" dirty="0">
              <a:solidFill>
                <a:srgbClr val="006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DEFAULT_CAPACITY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3</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err="1">
                <a:solidFill>
                  <a:srgbClr val="0000FF"/>
                </a:solidFill>
                <a:latin typeface="Courier New Bold" panose="02070609020205020404" pitchFamily="49" charset="0"/>
                <a:ea typeface="MS Mincho"/>
                <a:cs typeface="Courier New" panose="02070309020205020404" pitchFamily="49" charset="0"/>
              </a:rPr>
              <a:t>init</a:t>
            </a:r>
            <a:r>
              <a:rPr lang="en-US" b="1" dirty="0">
                <a:solidFill>
                  <a:srgbClr val="0000FF"/>
                </a:solidFill>
                <a:latin typeface="Courier New Bold" panose="02070609020205020404" pitchFamily="49" charset="0"/>
                <a:ea typeface="MS Mincho"/>
                <a:cs typeface="Courier New" panose="02070309020205020404" pitchFamily="49" charset="0"/>
              </a:rPr>
              <a:t>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sourceCollection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capacity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if</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capacity</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is 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self.capacity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HashSet.DEFAULT_CAPACITY</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else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self.capacity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capacity</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self.items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Array(</a:t>
            </a:r>
            <a:r>
              <a:rPr lang="en-US" b="1" dirty="0" err="1">
                <a:latin typeface="Courier New Bold" panose="02070609020205020404" pitchFamily="49" charset="0"/>
                <a:ea typeface="MS Mincho"/>
                <a:cs typeface="Courier New" panose="02070309020205020404" pitchFamily="49" charset="0"/>
              </a:rPr>
              <a:t>self.capacity</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self.foundNode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self.priorNode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self.index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AbstractCollection.__</a:t>
            </a:r>
            <a:r>
              <a:rPr lang="en-US" b="1" dirty="0" err="1">
                <a:latin typeface="Courier New Bold" panose="02070609020205020404" pitchFamily="49" charset="0"/>
                <a:ea typeface="MS Mincho"/>
                <a:cs typeface="Courier New" panose="02070309020205020404" pitchFamily="49" charset="0"/>
              </a:rPr>
              <a:t>init</a:t>
            </a:r>
            <a:r>
              <a:rPr lang="en-US" b="1" dirty="0">
                <a:latin typeface="Courier New Bold" panose="02070609020205020404" pitchFamily="49" charset="0"/>
                <a:ea typeface="MS Mincho"/>
                <a:cs typeface="Courier New" panose="02070309020205020404" pitchFamily="49" charset="0"/>
              </a:rPr>
              <a:t>__(self,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sourceCollection</a:t>
            </a:r>
            <a:r>
              <a:rPr lang="en-US" b="1" dirty="0">
                <a:latin typeface="Courier New Bold" panose="02070609020205020404" pitchFamily="49" charset="0"/>
                <a:ea typeface="MS Mincho"/>
                <a:cs typeface="Courier New" panose="02070309020205020404" pitchFamily="49" charset="0"/>
              </a:rPr>
              <a:t>)</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58507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Using Sets </a:t>
            </a:r>
            <a:r>
              <a:rPr lang="en-US" sz="2000" dirty="0"/>
              <a:t>(2 of 2)</a:t>
            </a:r>
          </a:p>
        </p:txBody>
      </p:sp>
      <p:sp>
        <p:nvSpPr>
          <p:cNvPr id="3" name="Content Placeholder 2"/>
          <p:cNvSpPr>
            <a:spLocks noGrp="1"/>
          </p:cNvSpPr>
          <p:nvPr>
            <p:ph idx="1"/>
          </p:nvPr>
        </p:nvSpPr>
        <p:spPr>
          <a:xfrm>
            <a:off x="628650" y="1600201"/>
            <a:ext cx="7886700" cy="304799"/>
          </a:xfrm>
        </p:spPr>
        <p:txBody>
          <a:bodyPr/>
          <a:lstStyle/>
          <a:p>
            <a:pPr marL="291600" indent="-291600">
              <a:spcBef>
                <a:spcPts val="1000"/>
              </a:spcBef>
            </a:pPr>
            <a:r>
              <a:rPr lang="en-US" dirty="0"/>
              <a:t>Table 11.1 </a:t>
            </a:r>
            <a:r>
              <a:rPr lang="en-US" dirty="0" smtClean="0"/>
              <a:t>Results </a:t>
            </a:r>
            <a:r>
              <a:rPr lang="en-US" dirty="0"/>
              <a:t>of Some Typical Set of Operations</a:t>
            </a:r>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1734380820"/>
              </p:ext>
            </p:extLst>
          </p:nvPr>
        </p:nvGraphicFramePr>
        <p:xfrm>
          <a:off x="961937" y="2088021"/>
          <a:ext cx="7487717" cy="3484880"/>
        </p:xfrm>
        <a:graphic>
          <a:graphicData uri="http://schemas.openxmlformats.org/drawingml/2006/table">
            <a:tbl>
              <a:tblPr firstRow="1" bandRow="1">
                <a:tableStyleId>{5C22544A-7EE6-4342-B048-85BDC9FD1C3A}</a:tableStyleId>
              </a:tblPr>
              <a:tblGrid>
                <a:gridCol w="782117">
                  <a:extLst>
                    <a:ext uri="{9D8B030D-6E8A-4147-A177-3AD203B41FA5}">
                      <a16:colId xmlns:a16="http://schemas.microsoft.com/office/drawing/2014/main" val="4282468922"/>
                    </a:ext>
                  </a:extLst>
                </a:gridCol>
                <a:gridCol w="1522933">
                  <a:extLst>
                    <a:ext uri="{9D8B030D-6E8A-4147-A177-3AD203B41FA5}">
                      <a16:colId xmlns:a16="http://schemas.microsoft.com/office/drawing/2014/main" val="1098753330"/>
                    </a:ext>
                  </a:extLst>
                </a:gridCol>
                <a:gridCol w="1906067">
                  <a:extLst>
                    <a:ext uri="{9D8B030D-6E8A-4147-A177-3AD203B41FA5}">
                      <a16:colId xmlns:a16="http://schemas.microsoft.com/office/drawing/2014/main" val="1198034462"/>
                    </a:ext>
                  </a:extLst>
                </a:gridCol>
                <a:gridCol w="1151546">
                  <a:extLst>
                    <a:ext uri="{9D8B030D-6E8A-4147-A177-3AD203B41FA5}">
                      <a16:colId xmlns:a16="http://schemas.microsoft.com/office/drawing/2014/main" val="4058178163"/>
                    </a:ext>
                  </a:extLst>
                </a:gridCol>
                <a:gridCol w="1210654">
                  <a:extLst>
                    <a:ext uri="{9D8B030D-6E8A-4147-A177-3AD203B41FA5}">
                      <a16:colId xmlns:a16="http://schemas.microsoft.com/office/drawing/2014/main" val="285560490"/>
                    </a:ext>
                  </a:extLst>
                </a:gridCol>
                <a:gridCol w="914400">
                  <a:extLst>
                    <a:ext uri="{9D8B030D-6E8A-4147-A177-3AD203B41FA5}">
                      <a16:colId xmlns:a16="http://schemas.microsoft.com/office/drawing/2014/main" val="3480421420"/>
                    </a:ext>
                  </a:extLst>
                </a:gridCol>
              </a:tblGrid>
              <a:tr h="355600">
                <a:tc>
                  <a:txBody>
                    <a:bodyPr/>
                    <a:lstStyle/>
                    <a:p>
                      <a:r>
                        <a:rPr lang="en-US" sz="1300" dirty="0">
                          <a:solidFill>
                            <a:schemeClr val="bg2">
                              <a:lumMod val="10000"/>
                            </a:schemeClr>
                          </a:solidFill>
                          <a:latin typeface="Open Sans" panose="020B0606030504020204"/>
                        </a:rPr>
                        <a:t>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solidFill>
                            <a:schemeClr val="bg2">
                              <a:lumMod val="10000"/>
                            </a:schemeClr>
                          </a:solidFill>
                          <a:latin typeface="Open Sans" panose="020B0606030504020204"/>
                        </a:rPr>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solidFill>
                            <a:schemeClr val="bg2">
                              <a:lumMod val="10000"/>
                            </a:schemeClr>
                          </a:solidFill>
                          <a:latin typeface="Open Sans" panose="020B0606030504020204"/>
                        </a:rPr>
                        <a:t>Union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solidFill>
                            <a:schemeClr val="bg2">
                              <a:lumMod val="10000"/>
                            </a:schemeClr>
                          </a:solidFill>
                          <a:latin typeface="Open Sans" panose="020B0606030504020204"/>
                        </a:rPr>
                        <a:t>Intersection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solidFill>
                            <a:schemeClr val="bg2">
                              <a:lumMod val="10000"/>
                            </a:schemeClr>
                          </a:solidFill>
                          <a:latin typeface="Open Sans" panose="020B0606030504020204"/>
                        </a:rPr>
                        <a:t>Difference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solidFill>
                            <a:schemeClr val="bg2">
                              <a:lumMod val="10000"/>
                            </a:schemeClr>
                          </a:solidFill>
                          <a:latin typeface="Open Sans" panose="020B0606030504020204"/>
                        </a:rPr>
                        <a:t>Subset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624830"/>
                  </a:ext>
                </a:extLst>
              </a:tr>
              <a:tr h="355600">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{12 5 17 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{12 5 42 17 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{17 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{12 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False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137568"/>
                  </a:ext>
                </a:extLst>
              </a:tr>
              <a:tr h="355600">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Medium"/>
                        </a:rPr>
                        <a:t>B</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Medium"/>
                        </a:rPr>
                        <a:t>{42 17 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 </a:t>
                      </a:r>
                      <a:r>
                        <a:rPr lang="en-US" sz="1300" dirty="0" smtClean="0">
                          <a:solidFill>
                            <a:srgbClr val="E7EFF7"/>
                          </a:solidFill>
                          <a:effectLst/>
                          <a:latin typeface="Open Sans" panose="020B0606030504020204"/>
                          <a:ea typeface="MS Mincho"/>
                          <a:cs typeface="Bank Gothic Bold"/>
                        </a:rPr>
                        <a:t>Blank</a:t>
                      </a:r>
                      <a:endParaRPr lang="en-US" sz="1300" dirty="0">
                        <a:solidFill>
                          <a:srgbClr val="E7EFF7"/>
                        </a:solidFill>
                        <a:effectLst/>
                        <a:latin typeface="Open Sans" panose="020B0606030504020204"/>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 </a:t>
                      </a:r>
                      <a:r>
                        <a:rPr lang="en-US" sz="1300" dirty="0" smtClean="0">
                          <a:solidFill>
                            <a:srgbClr val="E7EFF7"/>
                          </a:solidFill>
                          <a:effectLst/>
                          <a:latin typeface="Open Sans" panose="020B0606030504020204"/>
                          <a:ea typeface="MS Mincho"/>
                          <a:cs typeface="Bank Gothic Bold"/>
                        </a:rPr>
                        <a:t>Blank</a:t>
                      </a:r>
                      <a:endParaRPr lang="en-US" sz="1300" dirty="0">
                        <a:effectLst/>
                        <a:latin typeface="Open Sans" panose="020B0606030504020204"/>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smtClean="0">
                          <a:solidFill>
                            <a:srgbClr val="E7EFF7"/>
                          </a:solidFill>
                          <a:effectLst/>
                          <a:latin typeface="Open Sans" panose="020B0606030504020204"/>
                          <a:ea typeface="MS Mincho"/>
                          <a:cs typeface="Bank Gothic Bold"/>
                        </a:rPr>
                        <a:t>Blank</a:t>
                      </a:r>
                      <a:endParaRPr lang="en-US" sz="1300" dirty="0">
                        <a:effectLst/>
                        <a:latin typeface="Open Sans" panose="020B0606030504020204"/>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smtClean="0">
                          <a:solidFill>
                            <a:srgbClr val="E7EFF7"/>
                          </a:solidFill>
                          <a:effectLst/>
                          <a:latin typeface="Open Sans" panose="020B0606030504020204"/>
                          <a:ea typeface="MS Mincho"/>
                          <a:cs typeface="Bank Gothic Bold"/>
                        </a:rPr>
                        <a:t>Blank</a:t>
                      </a:r>
                      <a:endParaRPr lang="en-US" sz="1300" dirty="0">
                        <a:effectLst/>
                        <a:latin typeface="Open Sans" panose="020B0606030504020204"/>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9949199"/>
                  </a:ext>
                </a:extLst>
              </a:tr>
              <a:tr h="355600">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Medium"/>
                        </a:rPr>
                        <a:t>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Medium"/>
                        </a:rPr>
                        <a:t>{21 76 10 3 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{21 76 10 3 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{21 76 10 3 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True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131295"/>
                  </a:ext>
                </a:extLst>
              </a:tr>
              <a:tr h="355600">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Medium"/>
                        </a:rPr>
                        <a:t>B</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Medium"/>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 </a:t>
                      </a:r>
                      <a:r>
                        <a:rPr lang="en-US" sz="1300" dirty="0" smtClean="0">
                          <a:solidFill>
                            <a:srgbClr val="E7EFF7"/>
                          </a:solidFill>
                          <a:effectLst/>
                          <a:latin typeface="Open Sans" panose="020B0606030504020204"/>
                          <a:ea typeface="MS Mincho"/>
                          <a:cs typeface="Bank Gothic Bold"/>
                        </a:rPr>
                        <a:t>Blank</a:t>
                      </a:r>
                      <a:endParaRPr lang="en-US" sz="1300" dirty="0">
                        <a:effectLst/>
                        <a:latin typeface="Open Sans" panose="020B0606030504020204"/>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 </a:t>
                      </a:r>
                      <a:r>
                        <a:rPr lang="en-US" sz="1300" dirty="0" smtClean="0">
                          <a:solidFill>
                            <a:srgbClr val="E7EFF7"/>
                          </a:solidFill>
                          <a:effectLst/>
                          <a:latin typeface="Open Sans" panose="020B0606030504020204"/>
                          <a:ea typeface="MS Mincho"/>
                          <a:cs typeface="Bank Gothic Bold"/>
                        </a:rPr>
                        <a:t>Blank</a:t>
                      </a:r>
                      <a:endParaRPr lang="en-US" sz="1300" dirty="0">
                        <a:effectLst/>
                        <a:latin typeface="Open Sans" panose="020B0606030504020204"/>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smtClean="0">
                          <a:solidFill>
                            <a:srgbClr val="E7EFF7"/>
                          </a:solidFill>
                          <a:effectLst/>
                          <a:latin typeface="Open Sans" panose="020B0606030504020204"/>
                          <a:ea typeface="MS Mincho"/>
                          <a:cs typeface="Bank Gothic Bold"/>
                        </a:rPr>
                        <a:t>Blank</a:t>
                      </a:r>
                      <a:endParaRPr lang="en-US" sz="1300" dirty="0">
                        <a:effectLst/>
                        <a:latin typeface="Open Sans" panose="020B0606030504020204"/>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smtClean="0">
                          <a:solidFill>
                            <a:srgbClr val="E7EFF7"/>
                          </a:solidFill>
                          <a:effectLst/>
                          <a:latin typeface="Open Sans" panose="020B0606030504020204"/>
                          <a:ea typeface="MS Mincho"/>
                          <a:cs typeface="Bank Gothic Bold"/>
                        </a:rPr>
                        <a:t>Blank</a:t>
                      </a:r>
                      <a:endParaRPr lang="en-US" sz="1300" dirty="0">
                        <a:effectLst/>
                        <a:latin typeface="Open Sans" panose="020B0606030504020204"/>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20367"/>
                  </a:ext>
                </a:extLst>
              </a:tr>
              <a:tr h="355600">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Medium"/>
                        </a:rPr>
                        <a:t>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Medium"/>
                        </a:rPr>
                        <a:t>{87}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{22 87 23}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{87}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False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2714297"/>
                  </a:ext>
                </a:extLst>
              </a:tr>
              <a:tr h="355600">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Medium"/>
                        </a:rPr>
                        <a:t>B</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Medium"/>
                        </a:rPr>
                        <a:t>{22 87 23}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 </a:t>
                      </a:r>
                      <a:r>
                        <a:rPr lang="en-US" sz="1300" dirty="0" smtClean="0">
                          <a:solidFill>
                            <a:srgbClr val="E7EFF7"/>
                          </a:solidFill>
                          <a:effectLst/>
                          <a:latin typeface="Open Sans" panose="020B0606030504020204"/>
                          <a:ea typeface="MS Mincho"/>
                          <a:cs typeface="Bank Gothic Bold"/>
                        </a:rPr>
                        <a:t>Blank</a:t>
                      </a:r>
                      <a:endParaRPr lang="en-US" sz="1300" dirty="0">
                        <a:effectLst/>
                        <a:latin typeface="Open Sans" panose="020B0606030504020204"/>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smtClean="0">
                          <a:solidFill>
                            <a:srgbClr val="E7EFF7"/>
                          </a:solidFill>
                          <a:effectLst/>
                          <a:latin typeface="Open Sans" panose="020B0606030504020204"/>
                          <a:ea typeface="MS Mincho"/>
                          <a:cs typeface="Bank Gothic Bold"/>
                        </a:rPr>
                        <a:t>Blank</a:t>
                      </a:r>
                      <a:endParaRPr lang="en-US" sz="1300" dirty="0">
                        <a:effectLst/>
                        <a:latin typeface="Open Sans" panose="020B0606030504020204"/>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smtClean="0">
                          <a:solidFill>
                            <a:srgbClr val="E7EFF7"/>
                          </a:solidFill>
                          <a:effectLst/>
                          <a:latin typeface="Open Sans" panose="020B0606030504020204"/>
                          <a:ea typeface="MS Mincho"/>
                          <a:cs typeface="Bank Gothic Bold"/>
                        </a:rPr>
                        <a:t>Blank</a:t>
                      </a:r>
                      <a:endParaRPr lang="en-US" sz="1300" dirty="0">
                        <a:effectLst/>
                        <a:latin typeface="Open Sans" panose="020B0606030504020204"/>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smtClean="0">
                          <a:solidFill>
                            <a:srgbClr val="E7EFF7"/>
                          </a:solidFill>
                          <a:effectLst/>
                          <a:latin typeface="Open Sans" panose="020B0606030504020204"/>
                          <a:ea typeface="MS Mincho"/>
                          <a:cs typeface="Bank Gothic Bold"/>
                        </a:rPr>
                        <a:t>Blank</a:t>
                      </a:r>
                      <a:endParaRPr lang="en-US" sz="1300" dirty="0">
                        <a:effectLst/>
                        <a:latin typeface="Open Sans" panose="020B0606030504020204"/>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431484"/>
                  </a:ext>
                </a:extLst>
              </a:tr>
              <a:tr h="355600">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Medium"/>
                        </a:rPr>
                        <a:t>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Medium"/>
                        </a:rPr>
                        <a:t>{22 87 23}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{22 87 23}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{87}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{22 23}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200000"/>
                        </a:lnSpc>
                        <a:spcBef>
                          <a:spcPts val="0"/>
                        </a:spcBef>
                        <a:spcAft>
                          <a:spcPts val="0"/>
                        </a:spcAft>
                      </a:pPr>
                      <a:r>
                        <a:rPr lang="en-US" sz="1300" dirty="0">
                          <a:effectLst/>
                          <a:latin typeface="Open Sans" panose="020B0606030504020204"/>
                          <a:ea typeface="MS Mincho"/>
                          <a:cs typeface="Bank Gothic Bold"/>
                        </a:rPr>
                        <a:t>True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2485550"/>
                  </a:ext>
                </a:extLst>
              </a:tr>
              <a:tr h="355600">
                <a:tc>
                  <a:txBody>
                    <a:bodyPr/>
                    <a:lstStyle/>
                    <a:p>
                      <a:r>
                        <a:rPr lang="en-US" sz="1300" dirty="0">
                          <a:latin typeface="Open Sans" panose="020B0606030504020204"/>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latin typeface="Open Sans" panose="020B0606030504020204"/>
                          <a:cs typeface="Times New Roman" panose="02020603050405020304" pitchFamily="18" charset="0"/>
                        </a:rPr>
                        <a:t>{87}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smtClean="0">
                          <a:solidFill>
                            <a:srgbClr val="E7EFF7"/>
                          </a:solidFill>
                          <a:effectLst/>
                          <a:latin typeface="Open Sans" panose="020B0606030504020204"/>
                          <a:ea typeface="MS Mincho"/>
                          <a:cs typeface="Bank Gothic Bold"/>
                        </a:rPr>
                        <a:t>Blank	</a:t>
                      </a:r>
                      <a:endParaRPr lang="en-US" sz="1300" dirty="0">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smtClean="0">
                          <a:solidFill>
                            <a:srgbClr val="E7EFF7"/>
                          </a:solidFill>
                          <a:effectLst/>
                          <a:latin typeface="Open Sans" panose="020B0606030504020204"/>
                          <a:ea typeface="MS Mincho"/>
                          <a:cs typeface="Bank Gothic Bold"/>
                        </a:rPr>
                        <a:t>Blank</a:t>
                      </a:r>
                      <a:endParaRPr lang="en-US" sz="1300" dirty="0">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smtClean="0">
                          <a:solidFill>
                            <a:srgbClr val="E7EFF7"/>
                          </a:solidFill>
                          <a:effectLst/>
                          <a:latin typeface="Open Sans" panose="020B0606030504020204"/>
                          <a:ea typeface="MS Mincho"/>
                          <a:cs typeface="Bank Gothic Bold"/>
                        </a:rPr>
                        <a:t>Blank</a:t>
                      </a:r>
                      <a:endParaRPr lang="en-US" sz="1300" dirty="0">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smtClean="0">
                          <a:solidFill>
                            <a:srgbClr val="E7EFF7"/>
                          </a:solidFill>
                          <a:effectLst/>
                          <a:latin typeface="Open Sans" panose="020B0606030504020204"/>
                          <a:ea typeface="MS Mincho"/>
                          <a:cs typeface="Bank Gothic Bold"/>
                        </a:rPr>
                        <a:t>Blank</a:t>
                      </a:r>
                      <a:endParaRPr lang="en-US" sz="1300" dirty="0">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4161814"/>
                  </a:ext>
                </a:extLst>
              </a:tr>
            </a:tbl>
          </a:graphicData>
        </a:graphic>
      </p:graphicFrame>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855083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Hashing Implementation of </a:t>
            </a:r>
            <a:r>
              <a:rPr lang="en-US" b="1" dirty="0" smtClean="0"/>
              <a:t>Sets </a:t>
            </a:r>
            <a:r>
              <a:rPr lang="en-US" sz="2000" dirty="0" smtClean="0"/>
              <a:t>(5 of 6)</a:t>
            </a:r>
            <a:endParaRPr lang="en-US" sz="2000" dirty="0"/>
          </a:p>
        </p:txBody>
      </p:sp>
      <p:sp>
        <p:nvSpPr>
          <p:cNvPr id="3" name="Content Placeholder 2"/>
          <p:cNvSpPr>
            <a:spLocks noGrp="1"/>
          </p:cNvSpPr>
          <p:nvPr>
            <p:ph idx="1"/>
          </p:nvPr>
        </p:nvSpPr>
        <p:spPr>
          <a:xfrm>
            <a:off x="628650" y="1825625"/>
            <a:ext cx="8058150" cy="307975"/>
          </a:xfrm>
        </p:spPr>
        <p:txBody>
          <a:bodyPr>
            <a:normAutofit/>
          </a:bodyPr>
          <a:lstStyle/>
          <a:p>
            <a:pPr marL="291600" indent="-291600">
              <a:spcBef>
                <a:spcPts val="1000"/>
              </a:spcBef>
            </a:pPr>
            <a:r>
              <a:rPr lang="en-US" dirty="0"/>
              <a:t>Partial implementation of the class </a:t>
            </a:r>
            <a:r>
              <a:rPr lang="en-US" b="1" dirty="0">
                <a:latin typeface="Courier New" panose="02070309020205020404" pitchFamily="49" charset="0"/>
                <a:cs typeface="Courier New" panose="02070309020205020404" pitchFamily="49" charset="0"/>
              </a:rPr>
              <a:t>HashSet</a:t>
            </a:r>
            <a:r>
              <a:rPr lang="en-US" dirty="0"/>
              <a:t> (continued</a:t>
            </a:r>
            <a:r>
              <a:rPr lang="en-US" dirty="0" smtClean="0"/>
              <a:t>):</a:t>
            </a:r>
            <a:endParaRPr lang="en-US" b="1"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quarter" idx="12"/>
          </p:nvPr>
        </p:nvSpPr>
        <p:spPr>
          <a:xfrm>
            <a:off x="779571" y="2326688"/>
            <a:ext cx="7600950" cy="3657600"/>
          </a:xfrm>
        </p:spPr>
        <p:txBody>
          <a:bodyPr>
            <a:normAutofit fontScale="85000" lnSpcReduction="20000"/>
          </a:bodyPr>
          <a:lstStyle/>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a:t>
            </a:r>
            <a:r>
              <a:rPr lang="en-US" b="1" dirty="0" err="1">
                <a:solidFill>
                  <a:srgbClr val="C00000"/>
                </a:solidFill>
                <a:latin typeface="Courier New Bold" panose="02070609020205020404" pitchFamily="49" charset="0"/>
                <a:ea typeface="MS Mincho"/>
                <a:cs typeface="Courier New" panose="02070309020205020404" pitchFamily="49" charset="0"/>
              </a:rPr>
              <a:t>Accessor</a:t>
            </a:r>
            <a:r>
              <a:rPr lang="en-US" b="1" dirty="0">
                <a:solidFill>
                  <a:srgbClr val="C00000"/>
                </a:solidFill>
                <a:latin typeface="Courier New Bold" panose="02070609020205020404" pitchFamily="49" charset="0"/>
                <a:ea typeface="MS Mincho"/>
                <a:cs typeface="Courier New" panose="02070309020205020404" pitchFamily="49" charset="0"/>
              </a:rPr>
              <a:t> methods</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__contains__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True if item is in the set or</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False otherwise."""</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self.index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abs</a:t>
            </a:r>
            <a:r>
              <a:rPr lang="en-US" b="1" dirty="0">
                <a:latin typeface="Courier New Bold" panose="02070609020205020404" pitchFamily="49" charset="0"/>
                <a:ea typeface="MS Mincho"/>
                <a:cs typeface="Courier New" panose="02070309020205020404" pitchFamily="49" charset="0"/>
              </a:rPr>
              <a:t>(</a:t>
            </a:r>
            <a:r>
              <a:rPr lang="en-US" b="1" dirty="0">
                <a:solidFill>
                  <a:srgbClr val="660066"/>
                </a:solidFill>
                <a:latin typeface="Courier New Bold" panose="02070609020205020404" pitchFamily="49" charset="0"/>
                <a:ea typeface="MS Mincho"/>
                <a:cs typeface="Courier New" panose="02070309020205020404" pitchFamily="49" charset="0"/>
              </a:rPr>
              <a:t>hash</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solidFill>
                  <a:srgbClr val="660066"/>
                </a:solidFill>
                <a:latin typeface="Courier New Bold" panose="02070609020205020404" pitchFamily="49" charset="0"/>
                <a:ea typeface="MS Mincho"/>
                <a:cs typeface="Courier New" panose="02070309020205020404" pitchFamily="49" charset="0"/>
              </a:rPr>
              <a:t>len</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self.items</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self.priorNode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self.foundNode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self.items</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self.index</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while</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self.foundNode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FF6600"/>
                </a:solidFill>
                <a:latin typeface="Courier New Bold" panose="02070609020205020404" pitchFamily="49" charset="0"/>
                <a:ea typeface="MS Mincho"/>
                <a:cs typeface="Courier New" panose="02070309020205020404" pitchFamily="49" charset="0"/>
              </a:rPr>
              <a:t>None</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self.foundNode.data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 True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smtClean="0">
                <a:solidFill>
                  <a:srgbClr val="8A3800"/>
                </a:solidFill>
                <a:latin typeface="Courier New Bold" panose="02070609020205020404" pitchFamily="49" charset="0"/>
                <a:ea typeface="MS Mincho"/>
                <a:cs typeface="Courier New" panose="02070309020205020404" pitchFamily="49" charset="0"/>
              </a:rPr>
              <a:t>else</a:t>
            </a:r>
            <a:r>
              <a:rPr lang="en-US" b="1" dirty="0" smtClean="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self.priorNode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self.foundNode</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self.foundNode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self.foundNode.next</a:t>
            </a:r>
            <a:endParaRPr lang="en-US" sz="1300" dirty="0">
              <a:latin typeface="Bank Gothic Bold"/>
              <a:ea typeface="MS Mincho"/>
              <a:cs typeface="Bank Gothic Bold"/>
            </a:endParaRPr>
          </a:p>
          <a:p>
            <a:pPr marL="171450" lvl="1" indent="0">
              <a:spcBef>
                <a:spcPts val="0"/>
              </a:spcBef>
              <a:buNone/>
            </a:pPr>
            <a:r>
              <a:rPr lang="en-US" b="1" dirty="0">
                <a:solidFill>
                  <a:srgbClr val="FF6600"/>
                </a:solidFill>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 False</a:t>
            </a:r>
            <a:endParaRPr lang="en-US" sz="1300" dirty="0">
              <a:solidFill>
                <a:srgbClr val="8A38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endParaRPr lang="en-US" dirty="0">
              <a:solidFill>
                <a:srgbClr val="8A3800"/>
              </a:solidFill>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__iter__</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"""Supports iteration over a view of self."""</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Exercise</a:t>
            </a:r>
            <a:endParaRPr lang="en-US" sz="1300" dirty="0">
              <a:solidFill>
                <a:srgbClr val="C00000"/>
              </a:solidFill>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__str__</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the string representation of self."""</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C00000"/>
                </a:solidFill>
                <a:latin typeface="Courier New Bold" panose="02070609020205020404" pitchFamily="49" charset="0"/>
                <a:ea typeface="MS Mincho"/>
                <a:cs typeface="Courier New" panose="02070309020205020404" pitchFamily="49" charset="0"/>
              </a:rPr>
              <a:t># </a:t>
            </a:r>
            <a:r>
              <a:rPr lang="en-US" b="1" dirty="0" smtClean="0">
                <a:solidFill>
                  <a:srgbClr val="C00000"/>
                </a:solidFill>
                <a:latin typeface="Courier New Bold" panose="02070609020205020404" pitchFamily="49" charset="0"/>
                <a:ea typeface="MS Mincho"/>
                <a:cs typeface="Courier New" panose="02070309020205020404" pitchFamily="49" charset="0"/>
              </a:rPr>
              <a:t>Exercise</a:t>
            </a:r>
            <a:endParaRPr lang="en-US" dirty="0">
              <a:solidFill>
                <a:srgbClr val="C00000"/>
              </a:solidFill>
            </a:endParaRP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630119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lstStyle/>
          <a:p>
            <a:r>
              <a:rPr lang="en-US" b="1" dirty="0"/>
              <a:t>Hashing Implementation of </a:t>
            </a:r>
            <a:r>
              <a:rPr lang="en-US" b="1" dirty="0" smtClean="0"/>
              <a:t>Sets </a:t>
            </a:r>
            <a:r>
              <a:rPr lang="en-US" sz="2000" dirty="0" smtClean="0"/>
              <a:t>(6 of 6)</a:t>
            </a:r>
            <a:endParaRPr lang="en-US" sz="2000" dirty="0"/>
          </a:p>
        </p:txBody>
      </p:sp>
      <p:sp>
        <p:nvSpPr>
          <p:cNvPr id="3" name="Content Placeholder 2"/>
          <p:cNvSpPr>
            <a:spLocks noGrp="1"/>
          </p:cNvSpPr>
          <p:nvPr>
            <p:ph idx="1"/>
          </p:nvPr>
        </p:nvSpPr>
        <p:spPr>
          <a:xfrm>
            <a:off x="628650" y="1825625"/>
            <a:ext cx="7886700" cy="326611"/>
          </a:xfrm>
        </p:spPr>
        <p:txBody>
          <a:bodyPr>
            <a:normAutofit/>
          </a:bodyPr>
          <a:lstStyle/>
          <a:p>
            <a:pPr marL="291600" indent="-291600">
              <a:spcBef>
                <a:spcPts val="1000"/>
              </a:spcBef>
            </a:pPr>
            <a:r>
              <a:rPr lang="en-US" dirty="0"/>
              <a:t>Partial implementation of the class </a:t>
            </a:r>
            <a:r>
              <a:rPr lang="en-US" b="1" dirty="0">
                <a:latin typeface="Courier New" panose="02070309020205020404" pitchFamily="49" charset="0"/>
                <a:cs typeface="Courier New" panose="02070309020205020404" pitchFamily="49" charset="0"/>
              </a:rPr>
              <a:t>HashSet</a:t>
            </a:r>
            <a:r>
              <a:rPr lang="en-US" dirty="0"/>
              <a:t> (continued</a:t>
            </a:r>
            <a:r>
              <a:rPr lang="en-US" dirty="0" smtClean="0"/>
              <a:t>):</a:t>
            </a:r>
            <a:endParaRPr lang="en-US" dirty="0">
              <a:latin typeface="Bank Gothic Bold"/>
              <a:ea typeface="MS Mincho"/>
              <a:cs typeface="Bank Gothic Bold"/>
            </a:endParaRPr>
          </a:p>
        </p:txBody>
      </p:sp>
      <p:sp>
        <p:nvSpPr>
          <p:cNvPr id="5" name="Content Placeholder 4"/>
          <p:cNvSpPr>
            <a:spLocks noGrp="1"/>
          </p:cNvSpPr>
          <p:nvPr>
            <p:ph sz="quarter" idx="12"/>
          </p:nvPr>
        </p:nvSpPr>
        <p:spPr>
          <a:xfrm>
            <a:off x="770693" y="2211277"/>
            <a:ext cx="7524750" cy="3886201"/>
          </a:xfrm>
        </p:spPr>
        <p:txBody>
          <a:bodyPr>
            <a:normAutofit fontScale="85000" lnSpcReduction="10000"/>
          </a:bodyPr>
          <a:lstStyle/>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a:t>
            </a:r>
            <a:r>
              <a:rPr lang="en-US" b="1" dirty="0" err="1">
                <a:solidFill>
                  <a:srgbClr val="C00000"/>
                </a:solidFill>
                <a:latin typeface="Courier New Bold" panose="02070609020205020404" pitchFamily="49" charset="0"/>
                <a:ea typeface="MS Mincho"/>
                <a:cs typeface="Courier New" panose="02070309020205020404" pitchFamily="49" charset="0"/>
              </a:rPr>
              <a:t>Mutator</a:t>
            </a:r>
            <a:r>
              <a:rPr lang="en-US" b="1" dirty="0">
                <a:solidFill>
                  <a:srgbClr val="C00000"/>
                </a:solidFill>
                <a:latin typeface="Courier New Bold" panose="02070609020205020404" pitchFamily="49" charset="0"/>
                <a:ea typeface="MS Mincho"/>
                <a:cs typeface="Courier New" panose="02070309020205020404" pitchFamily="49" charset="0"/>
              </a:rPr>
              <a:t> methods</a:t>
            </a:r>
            <a:endParaRPr lang="en-US" sz="1300" dirty="0">
              <a:solidFill>
                <a:srgbClr val="C000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clear</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"""Makes self become empty."""</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self.size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0</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self.foundNode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self.priorNode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None</a:t>
            </a:r>
            <a:endParaRPr lang="en-US" sz="1300" dirty="0">
              <a:solidFill>
                <a:srgbClr val="8A3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self.index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self.array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Array(</a:t>
            </a:r>
            <a:r>
              <a:rPr lang="en-US" b="1" dirty="0" err="1">
                <a:latin typeface="Courier New Bold" panose="02070609020205020404" pitchFamily="49" charset="0"/>
                <a:ea typeface="MS Mincho"/>
                <a:cs typeface="Courier New" panose="02070309020205020404" pitchFamily="49" charset="0"/>
              </a:rPr>
              <a:t>HashSet.DEFAULT_CAPACITY</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add</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"""Adds item to the set if it is not in the set."""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 not </a:t>
            </a:r>
            <a:r>
              <a:rPr lang="en-US" b="1" dirty="0">
                <a:latin typeface="Courier New Bold" panose="02070609020205020404" pitchFamily="49" charset="0"/>
                <a:ea typeface="MS Mincho"/>
                <a:cs typeface="Courier New" panose="02070309020205020404" pitchFamily="49" charset="0"/>
              </a:rPr>
              <a:t>item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b="1" dirty="0">
                <a:latin typeface="Courier New Bold" panose="02070609020205020404" pitchFamily="49" charset="0"/>
                <a:ea typeface="MS Mincho"/>
                <a:cs typeface="Courier New" panose="02070309020205020404" pitchFamily="49" charset="0"/>
              </a:rPr>
              <a:t> self:</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newNode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Node(item,</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self.items</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self.index</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self.items</a:t>
            </a:r>
            <a:r>
              <a:rPr lang="en-US" b="1" dirty="0">
                <a:latin typeface="Courier New Bold" panose="02070609020205020404" pitchFamily="49" charset="0"/>
                <a:ea typeface="MS Mincho"/>
                <a:cs typeface="Courier New" panose="02070309020205020404" pitchFamily="49" charset="0"/>
              </a:rPr>
              <a:t>[</a:t>
            </a:r>
            <a:r>
              <a:rPr lang="en-US" b="1" dirty="0" err="1">
                <a:latin typeface="Courier New Bold" panose="02070609020205020404" pitchFamily="49" charset="0"/>
                <a:ea typeface="MS Mincho"/>
                <a:cs typeface="Courier New" panose="02070309020205020404" pitchFamily="49" charset="0"/>
              </a:rPr>
              <a:t>self.index</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newNode</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err="1">
                <a:latin typeface="Courier New Bold" panose="02070609020205020404" pitchFamily="49" charset="0"/>
                <a:ea typeface="MS Mincho"/>
                <a:cs typeface="Courier New" panose="02070309020205020404" pitchFamily="49" charset="0"/>
              </a:rPr>
              <a:t>self.size</a:t>
            </a:r>
            <a:r>
              <a:rPr lang="en-US" b="1" dirty="0">
                <a:latin typeface="Courier New Bold" panose="02070609020205020404" pitchFamily="49" charset="0"/>
                <a:ea typeface="MS Mincho"/>
                <a:cs typeface="Courier New" panose="02070309020205020404" pitchFamily="49" charset="0"/>
              </a:rPr>
              <a:t> += 1</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endParaRPr lang="en-US" dirty="0">
              <a:solidFill>
                <a:srgbClr val="8A3800"/>
              </a:solidFill>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    </a:t>
            </a:r>
            <a:r>
              <a:rPr lang="en-US" b="1" dirty="0" err="1">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remove</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"""Precondition: item is in self.</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Raises: </a:t>
            </a:r>
            <a:r>
              <a:rPr lang="en-US" b="1" dirty="0" err="1">
                <a:solidFill>
                  <a:srgbClr val="006800"/>
                </a:solidFill>
                <a:latin typeface="Courier New Bold" panose="02070609020205020404" pitchFamily="49" charset="0"/>
                <a:ea typeface="MS Mincho"/>
                <a:cs typeface="Courier New" panose="02070309020205020404" pitchFamily="49" charset="0"/>
              </a:rPr>
              <a:t>KeyError</a:t>
            </a:r>
            <a:r>
              <a:rPr lang="en-US" b="1" dirty="0">
                <a:solidFill>
                  <a:srgbClr val="006800"/>
                </a:solidFill>
                <a:latin typeface="Courier New Bold" panose="02070609020205020404" pitchFamily="49" charset="0"/>
                <a:ea typeface="MS Mincho"/>
                <a:cs typeface="Courier New" panose="02070309020205020404" pitchFamily="49" charset="0"/>
              </a:rPr>
              <a:t> if item in not in self.</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a:t>
            </a:r>
            <a:r>
              <a:rPr lang="en-US" b="1" dirty="0" err="1">
                <a:solidFill>
                  <a:srgbClr val="006800"/>
                </a:solidFill>
                <a:latin typeface="Courier New Bold" panose="02070609020205020404" pitchFamily="49" charset="0"/>
                <a:ea typeface="MS Mincho"/>
                <a:cs typeface="Courier New" panose="02070309020205020404" pitchFamily="49" charset="0"/>
              </a:rPr>
              <a:t>Postcondition</a:t>
            </a:r>
            <a:r>
              <a:rPr lang="en-US" b="1" dirty="0">
                <a:solidFill>
                  <a:srgbClr val="006800"/>
                </a:solidFill>
                <a:latin typeface="Courier New Bold" panose="02070609020205020404" pitchFamily="49" charset="0"/>
                <a:ea typeface="MS Mincho"/>
                <a:cs typeface="Courier New" panose="02070309020205020404" pitchFamily="49" charset="0"/>
              </a:rPr>
              <a:t>: item is removed from self."""</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 Exercise</a:t>
            </a:r>
            <a:endParaRPr lang="en-US" dirty="0">
              <a:solidFill>
                <a:srgbClr val="C00000"/>
              </a:solidFill>
            </a:endParaRP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485518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Hashing Implementation of Dictionaries </a:t>
            </a:r>
            <a:r>
              <a:rPr lang="en-US" sz="2000" dirty="0"/>
              <a:t>(1 of 4)</a:t>
            </a:r>
          </a:p>
        </p:txBody>
      </p:sp>
      <p:sp>
        <p:nvSpPr>
          <p:cNvPr id="3" name="Content Placeholder 2"/>
          <p:cNvSpPr>
            <a:spLocks noGrp="1"/>
          </p:cNvSpPr>
          <p:nvPr>
            <p:ph idx="1"/>
          </p:nvPr>
        </p:nvSpPr>
        <p:spPr>
          <a:xfrm>
            <a:off x="628650" y="1825625"/>
            <a:ext cx="7886700" cy="2898775"/>
          </a:xfrm>
        </p:spPr>
        <p:txBody>
          <a:bodyPr/>
          <a:lstStyle/>
          <a:p>
            <a:pPr marL="320040" indent="-320040">
              <a:spcBef>
                <a:spcPts val="1000"/>
              </a:spcBef>
            </a:pPr>
            <a:r>
              <a:rPr lang="en-US" dirty="0"/>
              <a:t>The hashing implementation of a dictionary is called </a:t>
            </a:r>
            <a:r>
              <a:rPr lang="en-US" b="1" dirty="0">
                <a:latin typeface="Courier New" panose="02070309020205020404" pitchFamily="49" charset="0"/>
                <a:cs typeface="Courier New" panose="02070309020205020404" pitchFamily="49" charset="0"/>
              </a:rPr>
              <a:t>HashDict</a:t>
            </a:r>
            <a:r>
              <a:rPr lang="en-US" dirty="0"/>
              <a:t>:</a:t>
            </a:r>
            <a:endParaRPr lang="en-US" b="1" dirty="0">
              <a:latin typeface="Courier New" panose="02070309020205020404" pitchFamily="49" charset="0"/>
              <a:cs typeface="Courier New" panose="02070309020205020404" pitchFamily="49" charset="0"/>
            </a:endParaRPr>
          </a:p>
          <a:p>
            <a:pPr lvl="1">
              <a:spcBef>
                <a:spcPts val="1000"/>
              </a:spcBef>
            </a:pPr>
            <a:r>
              <a:rPr lang="en-US" dirty="0"/>
              <a:t>It uses a bucket/chaining strategy (similar to </a:t>
            </a:r>
            <a:r>
              <a:rPr lang="en-US" sz="2100" b="1" dirty="0">
                <a:latin typeface="Courier New" panose="02070309020205020404" pitchFamily="49" charset="0"/>
                <a:cs typeface="Courier New" panose="02070309020205020404" pitchFamily="49" charset="0"/>
              </a:rPr>
              <a:t>HashSet</a:t>
            </a:r>
            <a:r>
              <a:rPr lang="en-US" dirty="0"/>
              <a:t>)</a:t>
            </a:r>
          </a:p>
          <a:p>
            <a:pPr marL="320040" indent="-320040">
              <a:spcBef>
                <a:spcPts val="1000"/>
              </a:spcBef>
            </a:pPr>
            <a:r>
              <a:rPr lang="en-US" dirty="0"/>
              <a:t>To represent a key/value entry, you use the </a:t>
            </a:r>
            <a:r>
              <a:rPr lang="en-US" b="1" dirty="0"/>
              <a:t> </a:t>
            </a:r>
            <a:r>
              <a:rPr lang="en-US" b="1" dirty="0">
                <a:latin typeface="Courier New" panose="02070309020205020404" pitchFamily="49" charset="0"/>
                <a:cs typeface="Courier New" panose="02070309020205020404" pitchFamily="49" charset="0"/>
              </a:rPr>
              <a:t>Entry</a:t>
            </a:r>
            <a:r>
              <a:rPr lang="en-US" b="1" dirty="0"/>
              <a:t> </a:t>
            </a:r>
            <a:r>
              <a:rPr lang="en-US" dirty="0"/>
              <a:t> class defined earlier in the other implementations:</a:t>
            </a:r>
          </a:p>
          <a:p>
            <a:pPr lvl="1">
              <a:spcBef>
                <a:spcPts val="1000"/>
              </a:spcBef>
            </a:pPr>
            <a:r>
              <a:rPr lang="en-US" dirty="0"/>
              <a:t>The </a:t>
            </a:r>
            <a:r>
              <a:rPr lang="en-US" b="1" dirty="0"/>
              <a:t> </a:t>
            </a:r>
            <a:r>
              <a:rPr lang="en-US" sz="2100" b="1" dirty="0">
                <a:latin typeface="Courier New" panose="02070309020205020404" pitchFamily="49" charset="0"/>
                <a:cs typeface="Courier New" panose="02070309020205020404" pitchFamily="49" charset="0"/>
              </a:rPr>
              <a:t>data</a:t>
            </a:r>
            <a:r>
              <a:rPr lang="en-US" b="1" dirty="0"/>
              <a:t> </a:t>
            </a:r>
            <a:r>
              <a:rPr lang="en-US" dirty="0"/>
              <a:t> field of each node in a chain now contains an </a:t>
            </a:r>
            <a:r>
              <a:rPr lang="en-US" b="1" dirty="0"/>
              <a:t> </a:t>
            </a:r>
            <a:r>
              <a:rPr lang="en-US" sz="2100" b="1" dirty="0">
                <a:latin typeface="Courier New" panose="02070309020205020404" pitchFamily="49" charset="0"/>
                <a:cs typeface="Courier New" panose="02070309020205020404" pitchFamily="49" charset="0"/>
              </a:rPr>
              <a:t>Entry</a:t>
            </a:r>
            <a:r>
              <a:rPr lang="en-US" b="1" dirty="0"/>
              <a:t> </a:t>
            </a:r>
            <a:r>
              <a:rPr lang="en-US" dirty="0"/>
              <a:t> object</a:t>
            </a:r>
          </a:p>
          <a:p>
            <a:pPr marL="320040" indent="-320040">
              <a:spcBef>
                <a:spcPts val="1000"/>
              </a:spcBef>
            </a:pPr>
            <a:r>
              <a:rPr lang="en-US" dirty="0"/>
              <a:t>The </a:t>
            </a:r>
            <a:r>
              <a:rPr lang="en-US" b="1" dirty="0"/>
              <a:t> </a:t>
            </a:r>
            <a:r>
              <a:rPr lang="en-US" b="1" dirty="0">
                <a:latin typeface="Courier New" panose="02070309020205020404" pitchFamily="49" charset="0"/>
                <a:cs typeface="Courier New" panose="02070309020205020404" pitchFamily="49" charset="0"/>
              </a:rPr>
              <a:t>__contains__  </a:t>
            </a:r>
            <a:r>
              <a:rPr lang="en-US" dirty="0"/>
              <a:t>method now looks for a key in the underlying structure and updates the pointer variables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291914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Hashing Implementation of Dictionaries </a:t>
            </a:r>
            <a:r>
              <a:rPr lang="en-US" sz="2000" dirty="0"/>
              <a:t>(2 of 4)</a:t>
            </a:r>
          </a:p>
        </p:txBody>
      </p:sp>
      <p:sp>
        <p:nvSpPr>
          <p:cNvPr id="3" name="Content Placeholder 2"/>
          <p:cNvSpPr>
            <a:spLocks noGrp="1"/>
          </p:cNvSpPr>
          <p:nvPr>
            <p:ph idx="1"/>
          </p:nvPr>
        </p:nvSpPr>
        <p:spPr>
          <a:xfrm>
            <a:off x="628650" y="1825625"/>
            <a:ext cx="7886700" cy="917575"/>
          </a:xfrm>
        </p:spPr>
        <p:txBody>
          <a:bodyPr/>
          <a:lstStyle/>
          <a:p>
            <a:pPr marL="320040" indent="-320040">
              <a:spcBef>
                <a:spcPts val="1000"/>
              </a:spcBef>
            </a:pPr>
            <a:r>
              <a:rPr lang="en-US" dirty="0"/>
              <a:t>The method </a:t>
            </a:r>
            <a:r>
              <a:rPr lang="en-US" b="1" dirty="0"/>
              <a:t> </a:t>
            </a:r>
            <a:r>
              <a:rPr lang="en-US" b="1" dirty="0">
                <a:latin typeface="Courier New" panose="02070309020205020404" pitchFamily="49" charset="0"/>
                <a:cs typeface="Courier New" panose="02070309020205020404" pitchFamily="49" charset="0"/>
              </a:rPr>
              <a:t>__getitem__ </a:t>
            </a:r>
            <a:r>
              <a:rPr lang="en-US" dirty="0">
                <a:latin typeface="Courier New" panose="02070309020205020404" pitchFamily="49" charset="0"/>
                <a:cs typeface="Courier New" panose="02070309020205020404" pitchFamily="49" charset="0"/>
              </a:rPr>
              <a:t> </a:t>
            </a:r>
            <a:r>
              <a:rPr lang="en-US" dirty="0"/>
              <a:t>simply calls </a:t>
            </a:r>
            <a:r>
              <a:rPr lang="en-US" b="1" dirty="0"/>
              <a:t> </a:t>
            </a:r>
            <a:r>
              <a:rPr lang="en-US" b="1" dirty="0">
                <a:latin typeface="Courier New" panose="02070309020205020404" pitchFamily="49" charset="0"/>
                <a:cs typeface="Courier New" panose="02070309020205020404" pitchFamily="49" charset="0"/>
              </a:rPr>
              <a:t>__contains__ </a:t>
            </a:r>
            <a:r>
              <a:rPr lang="en-US" dirty="0">
                <a:latin typeface="Courier New" panose="02070309020205020404" pitchFamily="49" charset="0"/>
                <a:cs typeface="Courier New" panose="02070309020205020404" pitchFamily="49" charset="0"/>
              </a:rPr>
              <a:t> </a:t>
            </a:r>
            <a:r>
              <a:rPr lang="en-US" dirty="0"/>
              <a:t>and returns the value contained in </a:t>
            </a:r>
            <a:r>
              <a:rPr lang="en-US" b="1" dirty="0"/>
              <a:t> </a:t>
            </a:r>
            <a:r>
              <a:rPr lang="en-US" b="1" dirty="0">
                <a:latin typeface="Courier New" panose="02070309020205020404" pitchFamily="49" charset="0"/>
                <a:cs typeface="Courier New" panose="02070309020205020404" pitchFamily="49" charset="0"/>
              </a:rPr>
              <a:t>foundNode.data</a:t>
            </a:r>
            <a:r>
              <a:rPr lang="en-US" b="1" dirty="0"/>
              <a:t> </a:t>
            </a:r>
            <a:r>
              <a:rPr lang="en-US" dirty="0"/>
              <a:t> if the key was found</a:t>
            </a:r>
            <a:r>
              <a:rPr lang="en-US" dirty="0" smtClean="0"/>
              <a:t>:</a:t>
            </a:r>
            <a:endParaRPr lang="en-US" dirty="0"/>
          </a:p>
        </p:txBody>
      </p:sp>
      <p:sp>
        <p:nvSpPr>
          <p:cNvPr id="5" name="Content Placeholder 4"/>
          <p:cNvSpPr>
            <a:spLocks noGrp="1"/>
          </p:cNvSpPr>
          <p:nvPr>
            <p:ph sz="quarter" idx="12"/>
          </p:nvPr>
        </p:nvSpPr>
        <p:spPr>
          <a:xfrm>
            <a:off x="628650" y="2819400"/>
            <a:ext cx="7296150" cy="1752600"/>
          </a:xfrm>
        </p:spPr>
        <p:txBody>
          <a:bodyPr/>
          <a:lstStyle/>
          <a:p>
            <a:pPr marL="342900" lvl="1" indent="0">
              <a:buNone/>
            </a:pPr>
            <a:r>
              <a:rPr lang="en-US" b="1" dirty="0">
                <a:latin typeface="Courier New" panose="02070309020205020404" pitchFamily="49" charset="0"/>
                <a:cs typeface="Courier New" panose="02070309020205020404" pitchFamily="49" charset="0"/>
              </a:rPr>
              <a:t>__</a:t>
            </a:r>
            <a:r>
              <a:rPr lang="en-US" b="1" dirty="0" err="1">
                <a:latin typeface="Courier New" panose="02070309020205020404" pitchFamily="49" charset="0"/>
                <a:cs typeface="Courier New" panose="02070309020205020404" pitchFamily="49" charset="0"/>
              </a:rPr>
              <a:t>getitem</a:t>
            </a:r>
            <a:r>
              <a:rPr lang="en-US" b="1" dirty="0">
                <a:latin typeface="Courier New" panose="02070309020205020404" pitchFamily="49" charset="0"/>
                <a:cs typeface="Courier New" panose="02070309020205020404" pitchFamily="49" charset="0"/>
              </a:rPr>
              <a:t>__(key)</a:t>
            </a:r>
          </a:p>
          <a:p>
            <a:pPr marL="342900" lvl="1" indent="0">
              <a:buNone/>
            </a:pPr>
            <a:r>
              <a:rPr lang="en-US" b="1" dirty="0">
                <a:latin typeface="Courier New" panose="02070309020205020404" pitchFamily="49" charset="0"/>
                <a:cs typeface="Courier New" panose="02070309020205020404" pitchFamily="49" charset="0"/>
              </a:rPr>
              <a:t>if key in self</a:t>
            </a:r>
          </a:p>
          <a:p>
            <a:pPr marL="342900" lvl="1" indent="0">
              <a:buNone/>
            </a:pPr>
            <a:r>
              <a:rPr lang="en-US" b="1" dirty="0">
                <a:latin typeface="Courier New" panose="02070309020205020404" pitchFamily="49" charset="0"/>
                <a:cs typeface="Courier New" panose="02070309020205020404" pitchFamily="49" charset="0"/>
              </a:rPr>
              <a:t>return foundNodedata.value</a:t>
            </a:r>
          </a:p>
          <a:p>
            <a:pPr marL="342900" lvl="1" indent="0">
              <a:buNone/>
            </a:pPr>
            <a:r>
              <a:rPr lang="en-US" b="1" dirty="0">
                <a:latin typeface="Courier New" panose="02070309020205020404" pitchFamily="49" charset="0"/>
                <a:cs typeface="Courier New" panose="02070309020205020404" pitchFamily="49" charset="0"/>
              </a:rPr>
              <a:t>else</a:t>
            </a:r>
          </a:p>
          <a:p>
            <a:pPr marL="342900" lvl="1" indent="0">
              <a:buNone/>
            </a:pPr>
            <a:r>
              <a:rPr lang="en-US" b="1" dirty="0">
                <a:latin typeface="Courier New" panose="02070309020205020404" pitchFamily="49" charset="0"/>
                <a:cs typeface="Courier New" panose="02070309020205020404" pitchFamily="49" charset="0"/>
              </a:rPr>
              <a:t>raise </a:t>
            </a:r>
            <a:r>
              <a:rPr lang="en-US" b="1" dirty="0" err="1">
                <a:latin typeface="Courier New" panose="02070309020205020404" pitchFamily="49" charset="0"/>
                <a:cs typeface="Courier New" panose="02070309020205020404" pitchFamily="49" charset="0"/>
              </a:rPr>
              <a:t>KeyError</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678587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Hashing Implementation of Dictionaries </a:t>
            </a:r>
            <a:r>
              <a:rPr lang="en-US" sz="2000" dirty="0"/>
              <a:t>(3 of 4)</a:t>
            </a:r>
          </a:p>
        </p:txBody>
      </p:sp>
      <p:sp>
        <p:nvSpPr>
          <p:cNvPr id="3" name="Content Placeholder 2"/>
          <p:cNvSpPr>
            <a:spLocks noGrp="1"/>
          </p:cNvSpPr>
          <p:nvPr>
            <p:ph idx="1"/>
          </p:nvPr>
        </p:nvSpPr>
        <p:spPr>
          <a:xfrm>
            <a:off x="628650" y="1825625"/>
            <a:ext cx="7886700" cy="3736975"/>
          </a:xfrm>
        </p:spPr>
        <p:txBody>
          <a:bodyPr/>
          <a:lstStyle/>
          <a:p>
            <a:pPr marL="320040" indent="-320040">
              <a:spcBef>
                <a:spcPts val="1000"/>
              </a:spcBef>
            </a:pPr>
            <a:r>
              <a:rPr lang="en-US" dirty="0"/>
              <a:t>The method </a:t>
            </a:r>
            <a:r>
              <a:rPr lang="en-US" b="1" dirty="0">
                <a:latin typeface="Courier New" panose="02070309020205020404" pitchFamily="49" charset="0"/>
                <a:cs typeface="Courier New" panose="02070309020205020404" pitchFamily="49" charset="0"/>
              </a:rPr>
              <a:t>__setitem__ </a:t>
            </a:r>
            <a:r>
              <a:rPr lang="en-US" dirty="0">
                <a:latin typeface="Courier New" panose="02070309020205020404" pitchFamily="49" charset="0"/>
                <a:cs typeface="Courier New" panose="02070309020205020404" pitchFamily="49" charset="0"/>
              </a:rPr>
              <a:t> </a:t>
            </a:r>
            <a:r>
              <a:rPr lang="en-US" dirty="0"/>
              <a:t>calls </a:t>
            </a:r>
            <a:r>
              <a:rPr lang="en-US" b="1" dirty="0"/>
              <a:t> </a:t>
            </a:r>
            <a:r>
              <a:rPr lang="en-US" b="1" dirty="0">
                <a:latin typeface="Courier New" panose="02070309020205020404" pitchFamily="49" charset="0"/>
                <a:cs typeface="Courier New" panose="02070309020205020404" pitchFamily="49" charset="0"/>
              </a:rPr>
              <a:t>__contains__  </a:t>
            </a:r>
            <a:r>
              <a:rPr lang="en-US" dirty="0"/>
              <a:t>to determine whether or not </a:t>
            </a:r>
            <a:r>
              <a:rPr lang="en-US" b="1" dirty="0">
                <a:latin typeface="Courier New" panose="02070309020205020404" pitchFamily="49" charset="0"/>
                <a:cs typeface="Courier New" panose="02070309020205020404" pitchFamily="49" charset="0"/>
              </a:rPr>
              <a:t>an</a:t>
            </a:r>
            <a:r>
              <a:rPr lang="en-US" dirty="0"/>
              <a:t> entry exists at the target key’s position:</a:t>
            </a:r>
          </a:p>
          <a:p>
            <a:pPr lvl="1">
              <a:spcBef>
                <a:spcPts val="1000"/>
              </a:spcBef>
            </a:pPr>
            <a:r>
              <a:rPr lang="en-US" dirty="0"/>
              <a:t>If the entry is found, </a:t>
            </a:r>
            <a:r>
              <a:rPr lang="en-US" b="1" dirty="0"/>
              <a:t> </a:t>
            </a:r>
            <a:r>
              <a:rPr lang="en-US" b="1" dirty="0">
                <a:latin typeface="Courier New" panose="02070309020205020404" pitchFamily="49" charset="0"/>
                <a:cs typeface="Courier New" panose="02070309020205020404" pitchFamily="49" charset="0"/>
              </a:rPr>
              <a:t>__setitem__ </a:t>
            </a:r>
            <a:r>
              <a:rPr lang="en-US" dirty="0"/>
              <a:t>replaces its value with the new value</a:t>
            </a:r>
          </a:p>
          <a:p>
            <a:pPr marL="320040" indent="-320040">
              <a:spcBef>
                <a:spcPts val="1000"/>
              </a:spcBef>
            </a:pPr>
            <a:r>
              <a:rPr lang="en-US" dirty="0"/>
              <a:t>Otherwise, </a:t>
            </a:r>
            <a:r>
              <a:rPr lang="en-US" b="1" dirty="0"/>
              <a:t> </a:t>
            </a:r>
            <a:r>
              <a:rPr lang="en-US" sz="1800" b="1" dirty="0">
                <a:latin typeface="Courier New" panose="02070309020205020404" pitchFamily="49" charset="0"/>
                <a:cs typeface="Courier New" panose="02070309020205020404" pitchFamily="49" charset="0"/>
              </a:rPr>
              <a:t>__setitem__ </a:t>
            </a:r>
            <a:r>
              <a:rPr lang="en-US" dirty="0"/>
              <a:t>performs the following steps:</a:t>
            </a:r>
          </a:p>
          <a:p>
            <a:pPr lvl="1">
              <a:spcBef>
                <a:spcPts val="1000"/>
              </a:spcBef>
            </a:pPr>
            <a:r>
              <a:rPr lang="en-US" dirty="0"/>
              <a:t>Creates a new item object containing the key and value</a:t>
            </a:r>
          </a:p>
          <a:p>
            <a:pPr lvl="1">
              <a:spcBef>
                <a:spcPts val="1000"/>
              </a:spcBef>
            </a:pPr>
            <a:r>
              <a:rPr lang="en-US" dirty="0"/>
              <a:t>Creates a new node whose data is the item and whose next pointer is the node at the head of the chain</a:t>
            </a:r>
          </a:p>
          <a:p>
            <a:pPr lvl="1">
              <a:spcBef>
                <a:spcPts val="1000"/>
              </a:spcBef>
            </a:pPr>
            <a:r>
              <a:rPr lang="en-US" dirty="0"/>
              <a:t>Sets the head of the chain to the new node</a:t>
            </a:r>
          </a:p>
          <a:p>
            <a:pPr lvl="1">
              <a:spcBef>
                <a:spcPts val="1000"/>
              </a:spcBef>
            </a:pPr>
            <a:r>
              <a:rPr lang="en-US" dirty="0"/>
              <a:t>Increments the size</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301976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Hashing Implementation of </a:t>
            </a:r>
            <a:r>
              <a:rPr lang="en-US" b="1" dirty="0" smtClean="0"/>
              <a:t>Dictionaries </a:t>
            </a:r>
            <a:r>
              <a:rPr lang="en-US" sz="2000" dirty="0" smtClean="0"/>
              <a:t>(4 of 4)</a:t>
            </a:r>
            <a:endParaRPr lang="en-US" sz="2000" dirty="0"/>
          </a:p>
        </p:txBody>
      </p:sp>
      <p:sp>
        <p:nvSpPr>
          <p:cNvPr id="3" name="Content Placeholder 2"/>
          <p:cNvSpPr>
            <a:spLocks noGrp="1"/>
          </p:cNvSpPr>
          <p:nvPr>
            <p:ph idx="1"/>
          </p:nvPr>
        </p:nvSpPr>
        <p:spPr>
          <a:xfrm>
            <a:off x="628650" y="1825625"/>
            <a:ext cx="7886700" cy="384175"/>
          </a:xfrm>
        </p:spPr>
        <p:txBody>
          <a:bodyPr/>
          <a:lstStyle/>
          <a:p>
            <a:pPr marL="320040" indent="-320040">
              <a:spcBef>
                <a:spcPts val="1000"/>
              </a:spcBef>
            </a:pPr>
            <a:r>
              <a:rPr lang="en-US" dirty="0"/>
              <a:t>Pseudocode for </a:t>
            </a:r>
            <a:r>
              <a:rPr lang="en-US" b="1" dirty="0">
                <a:latin typeface="Courier New" panose="02070309020205020404" pitchFamily="49" charset="0"/>
                <a:cs typeface="Courier New" panose="02070309020205020404" pitchFamily="49" charset="0"/>
              </a:rPr>
              <a:t>_setitem</a:t>
            </a:r>
            <a:r>
              <a:rPr lang="en-US" b="1" dirty="0" smtClean="0">
                <a:latin typeface="Courier New" panose="02070309020205020404" pitchFamily="49" charset="0"/>
                <a:cs typeface="Courier New" panose="02070309020205020404" pitchFamily="49" charset="0"/>
              </a:rPr>
              <a:t>_:</a:t>
            </a:r>
            <a:endParaRPr lang="en-US" dirty="0"/>
          </a:p>
        </p:txBody>
      </p:sp>
      <p:sp>
        <p:nvSpPr>
          <p:cNvPr id="5" name="Content Placeholder 4"/>
          <p:cNvSpPr>
            <a:spLocks noGrp="1"/>
          </p:cNvSpPr>
          <p:nvPr>
            <p:ph sz="quarter" idx="12"/>
          </p:nvPr>
        </p:nvSpPr>
        <p:spPr>
          <a:xfrm>
            <a:off x="808609" y="2340744"/>
            <a:ext cx="7315200" cy="2209800"/>
          </a:xfrm>
        </p:spPr>
        <p:txBody>
          <a:bodyPr/>
          <a:lstStyle/>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__setitem__(key,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value)</a:t>
            </a:r>
            <a:endParaRPr lang="en-US" sz="1300" dirty="0">
              <a:latin typeface="Bank Gothic Bold"/>
              <a:ea typeface="MS Mincho"/>
              <a:cs typeface="Bank Gothic Bold"/>
            </a:endParaRPr>
          </a:p>
          <a:p>
            <a:pPr marL="571500" lvl="1" indent="0">
              <a:spcBef>
                <a:spcPts val="0"/>
              </a:spcBef>
              <a:buNone/>
            </a:pPr>
            <a:r>
              <a:rPr lang="en-US" b="1" dirty="0">
                <a:latin typeface="Courier New Bold" panose="02070609020205020404" pitchFamily="49" charset="0"/>
                <a:ea typeface="MS Mincho"/>
                <a:cs typeface="Courier New" panose="02070309020205020404" pitchFamily="49" charset="0"/>
              </a:rPr>
              <a:t>if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key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800100" lvl="1" indent="0">
              <a:spcBef>
                <a:spcPts val="0"/>
              </a:spcBef>
              <a:buNone/>
            </a:pPr>
            <a:r>
              <a:rPr lang="en-US" b="1" dirty="0">
                <a:latin typeface="Courier New Bold" panose="02070609020205020404" pitchFamily="49" charset="0"/>
                <a:ea typeface="MS Mincho"/>
                <a:cs typeface="Courier New" panose="02070309020205020404" pitchFamily="49" charset="0"/>
              </a:rPr>
              <a:t>foundNode.data.value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value</a:t>
            </a:r>
            <a:endParaRPr lang="en-US" sz="1300" dirty="0">
              <a:latin typeface="Bank Gothic Bold"/>
              <a:ea typeface="MS Mincho"/>
              <a:cs typeface="Bank Gothic Bold"/>
            </a:endParaRPr>
          </a:p>
          <a:p>
            <a:pPr marL="571500" lvl="1" indent="0">
              <a:spcBef>
                <a:spcPts val="0"/>
              </a:spcBef>
              <a:buNone/>
            </a:pPr>
            <a:r>
              <a:rPr lang="en-US" b="1" dirty="0">
                <a:latin typeface="Courier New Bold" panose="02070609020205020404" pitchFamily="49" charset="0"/>
                <a:ea typeface="MS Mincho"/>
                <a:cs typeface="Courier New" panose="02070309020205020404" pitchFamily="49" charset="0"/>
              </a:rPr>
              <a:t>else</a:t>
            </a:r>
            <a:endParaRPr lang="en-US" sz="1300" dirty="0">
              <a:latin typeface="Bank Gothic Bold"/>
              <a:ea typeface="MS Mincho"/>
              <a:cs typeface="Bank Gothic Bold"/>
            </a:endParaRPr>
          </a:p>
          <a:p>
            <a:pPr marL="800100" lvl="1" indent="0">
              <a:spcBef>
                <a:spcPts val="0"/>
              </a:spcBef>
              <a:buNone/>
            </a:pPr>
            <a:r>
              <a:rPr lang="en-US" b="1" dirty="0" err="1">
                <a:latin typeface="Courier New Bold" panose="02070609020205020404" pitchFamily="49" charset="0"/>
                <a:ea typeface="MS Mincho"/>
                <a:cs typeface="Courier New" panose="02070309020205020404" pitchFamily="49" charset="0"/>
              </a:rPr>
              <a:t>newNode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Node(Item(key,</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value),</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items[index])</a:t>
            </a:r>
            <a:endParaRPr lang="en-US" sz="1300" dirty="0">
              <a:latin typeface="Bank Gothic Bold"/>
              <a:ea typeface="MS Mincho"/>
              <a:cs typeface="Bank Gothic Bold"/>
            </a:endParaRPr>
          </a:p>
          <a:p>
            <a:pPr marL="800100" lvl="1" indent="0">
              <a:spcBef>
                <a:spcPts val="0"/>
              </a:spcBef>
              <a:buNone/>
            </a:pPr>
            <a:r>
              <a:rPr lang="en-US" b="1" dirty="0">
                <a:latin typeface="Courier New Bold" panose="02070609020205020404" pitchFamily="49" charset="0"/>
                <a:ea typeface="MS Mincho"/>
                <a:cs typeface="Courier New" panose="02070309020205020404" pitchFamily="49" charset="0"/>
              </a:rPr>
              <a:t>items[index]</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newNode</a:t>
            </a:r>
            <a:endParaRPr lang="en-US" sz="1300" dirty="0">
              <a:latin typeface="Bank Gothic Bold"/>
              <a:ea typeface="MS Mincho"/>
              <a:cs typeface="Bank Gothic Bold"/>
            </a:endParaRPr>
          </a:p>
          <a:p>
            <a:pPr marL="342900" lvl="1" indent="0">
              <a:buNone/>
            </a:pPr>
            <a:r>
              <a:rPr lang="en-US" b="1" dirty="0">
                <a:latin typeface="Courier New Bold" panose="02070609020205020404" pitchFamily="49" charset="0"/>
                <a:ea typeface="MS Mincho"/>
                <a:cs typeface="Courier New" panose="02070309020205020404" pitchFamily="49" charset="0"/>
              </a:rPr>
              <a:t>size</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size</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rPr>
              <a:t> </a:t>
            </a:r>
            <a:r>
              <a:rPr lang="en-US" b="1" dirty="0">
                <a:latin typeface="Courier New Bold" panose="02070609020205020404" pitchFamily="49" charset="0"/>
                <a:ea typeface="MS Mincho"/>
                <a:cs typeface="Courier New" panose="02070309020205020404" pitchFamily="49" charset="0"/>
              </a:rPr>
              <a:t>1</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362022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b="1" dirty="0"/>
              <a:t>Sorted Sets and Dictionaries </a:t>
            </a:r>
            <a:r>
              <a:rPr lang="en-US" sz="2000" dirty="0"/>
              <a:t>(1 of 3)</a:t>
            </a:r>
          </a:p>
        </p:txBody>
      </p:sp>
      <p:sp>
        <p:nvSpPr>
          <p:cNvPr id="3" name="Content Placeholder 2"/>
          <p:cNvSpPr>
            <a:spLocks noGrp="1"/>
          </p:cNvSpPr>
          <p:nvPr>
            <p:ph idx="1"/>
          </p:nvPr>
        </p:nvSpPr>
        <p:spPr>
          <a:xfrm>
            <a:off x="628650" y="1825625"/>
            <a:ext cx="7886700" cy="3355975"/>
          </a:xfrm>
        </p:spPr>
        <p:txBody>
          <a:bodyPr/>
          <a:lstStyle/>
          <a:p>
            <a:pPr marL="291600" indent="-291600">
              <a:spcBef>
                <a:spcPts val="1000"/>
              </a:spcBef>
            </a:pPr>
            <a:r>
              <a:rPr lang="en-US" dirty="0"/>
              <a:t>Sorted set and sorted dictionary</a:t>
            </a:r>
          </a:p>
          <a:p>
            <a:pPr lvl="1">
              <a:spcBef>
                <a:spcPts val="1000"/>
              </a:spcBef>
            </a:pPr>
            <a:r>
              <a:rPr lang="en-US" dirty="0"/>
              <a:t>Have the behaviors of a set and a dictionary</a:t>
            </a:r>
          </a:p>
          <a:p>
            <a:pPr lvl="1">
              <a:spcBef>
                <a:spcPts val="1000"/>
              </a:spcBef>
            </a:pPr>
            <a:r>
              <a:rPr lang="en-US" dirty="0"/>
              <a:t>But the user can visit their data in sorted order</a:t>
            </a:r>
          </a:p>
          <a:p>
            <a:pPr marL="291600" indent="-291600">
              <a:spcBef>
                <a:spcPts val="1000"/>
              </a:spcBef>
            </a:pPr>
            <a:r>
              <a:rPr lang="en-US" dirty="0"/>
              <a:t>Each item added to a sorted set must be comparable with its other items</a:t>
            </a:r>
          </a:p>
          <a:p>
            <a:pPr lvl="1">
              <a:spcBef>
                <a:spcPts val="1000"/>
              </a:spcBef>
            </a:pPr>
            <a:r>
              <a:rPr lang="en-US" dirty="0"/>
              <a:t>And each key added to a sorted dictionary must be comparable with its other keys</a:t>
            </a:r>
          </a:p>
          <a:p>
            <a:pPr marL="291600" indent="-291600">
              <a:spcBef>
                <a:spcPts val="1000"/>
              </a:spcBef>
            </a:pPr>
            <a:r>
              <a:rPr lang="en-US" dirty="0"/>
              <a:t>The iterator for each type of collection guarantees its users access to the items or the keys in sorted order</a:t>
            </a:r>
          </a:p>
        </p:txBody>
      </p:sp>
      <p:sp>
        <p:nvSpPr>
          <p:cNvPr id="4" name="Footer Placeholder 3"/>
          <p:cNvSpPr>
            <a:spLocks noGrp="1"/>
          </p:cNvSpPr>
          <p:nvPr>
            <p:ph type="ftr" sz="quarter" idx="11"/>
          </p:nvPr>
        </p:nvSpPr>
        <p:spPr/>
        <p:txBody>
          <a:bodyPr/>
          <a:lstStyle/>
          <a:p>
            <a:pPr>
              <a:defRPr/>
            </a:pPr>
            <a:r>
              <a:rPr lang="en-US" sz="900" dirty="0"/>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845942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Sorted Sets and Dictionaries </a:t>
            </a:r>
            <a:r>
              <a:rPr lang="en-US" sz="2000" dirty="0"/>
              <a:t>(2 of 3)</a:t>
            </a:r>
          </a:p>
        </p:txBody>
      </p:sp>
      <p:sp>
        <p:nvSpPr>
          <p:cNvPr id="3" name="Content Placeholder 2"/>
          <p:cNvSpPr>
            <a:spLocks noGrp="1"/>
          </p:cNvSpPr>
          <p:nvPr>
            <p:ph idx="1"/>
          </p:nvPr>
        </p:nvSpPr>
        <p:spPr>
          <a:xfrm>
            <a:off x="628650" y="1825625"/>
            <a:ext cx="7886700" cy="3432175"/>
          </a:xfrm>
        </p:spPr>
        <p:txBody>
          <a:bodyPr/>
          <a:lstStyle/>
          <a:p>
            <a:pPr marL="320040" indent="-320040">
              <a:spcBef>
                <a:spcPts val="1000"/>
              </a:spcBef>
            </a:pPr>
            <a:r>
              <a:rPr lang="en-US" dirty="0"/>
              <a:t>A common implementation of sorted sets uses a binary search tree:</a:t>
            </a:r>
          </a:p>
          <a:p>
            <a:pPr lvl="1">
              <a:spcBef>
                <a:spcPts val="1000"/>
              </a:spcBef>
            </a:pPr>
            <a:r>
              <a:rPr lang="en-US" dirty="0"/>
              <a:t>Sorted sets and sorted dictionaries that use a tree-based implementation can provide logarithmic access to data items</a:t>
            </a:r>
          </a:p>
          <a:p>
            <a:pPr marL="320040" indent="-320040">
              <a:spcBef>
                <a:spcPts val="1000"/>
              </a:spcBef>
            </a:pPr>
            <a:r>
              <a:rPr lang="en-US" dirty="0"/>
              <a:t>There are two design strategies for using a binary search tree in a sorted set implementation:</a:t>
            </a:r>
          </a:p>
          <a:p>
            <a:pPr lvl="1">
              <a:spcBef>
                <a:spcPts val="1000"/>
              </a:spcBef>
            </a:pPr>
            <a:r>
              <a:rPr lang="en-US" dirty="0"/>
              <a:t>One strategy is to develop a tree sorted bag class that contains a binary search tree for its data items, and calls methods on that tree</a:t>
            </a:r>
          </a:p>
          <a:p>
            <a:pPr lvl="1">
              <a:spcBef>
                <a:spcPts val="1000"/>
              </a:spcBef>
            </a:pPr>
            <a:r>
              <a:rPr lang="en-US" dirty="0"/>
              <a:t>Second strategy uses the </a:t>
            </a:r>
            <a:r>
              <a:rPr lang="en-US" b="1" dirty="0">
                <a:latin typeface="Courier New" panose="02070309020205020404" pitchFamily="49" charset="0"/>
                <a:cs typeface="Courier New" panose="02070309020205020404" pitchFamily="49" charset="0"/>
              </a:rPr>
              <a:t>LinkedBST </a:t>
            </a:r>
            <a:r>
              <a:rPr lang="en-US" dirty="0"/>
              <a:t>class in a partially defined sorted set class called </a:t>
            </a:r>
            <a:r>
              <a:rPr lang="en-US" b="1" dirty="0" smtClean="0">
                <a:latin typeface="Courier New" panose="02070309020205020404" pitchFamily="49" charset="0"/>
                <a:cs typeface="Courier New" panose="02070309020205020404" pitchFamily="49" charset="0"/>
              </a:rPr>
              <a:t>TreeSortedSet</a:t>
            </a:r>
            <a:r>
              <a:rPr lang="en-US" b="1" dirty="0">
                <a:latin typeface="Courier New" panose="02070309020205020404" pitchFamily="49" charset="0"/>
                <a:cs typeface="Courier New" panose="02070309020205020404" pitchFamily="49" charset="0"/>
              </a:rPr>
              <a:t> </a:t>
            </a:r>
            <a:r>
              <a:rPr lang="en-US" dirty="0" smtClean="0"/>
              <a:t>(see </a:t>
            </a:r>
            <a:r>
              <a:rPr lang="en-US" dirty="0"/>
              <a:t>code on next slide)</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331887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Sorted Sets and </a:t>
            </a:r>
            <a:r>
              <a:rPr lang="en-US" b="1" dirty="0" smtClean="0"/>
              <a:t>Dictionaries </a:t>
            </a:r>
            <a:r>
              <a:rPr lang="en-US" sz="2000" dirty="0" smtClean="0"/>
              <a:t>(3 of 3)</a:t>
            </a:r>
            <a:endParaRPr lang="en-US" sz="2000" dirty="0"/>
          </a:p>
        </p:txBody>
      </p:sp>
      <p:sp>
        <p:nvSpPr>
          <p:cNvPr id="3" name="Content Placeholder 2"/>
          <p:cNvSpPr>
            <a:spLocks noGrp="1"/>
          </p:cNvSpPr>
          <p:nvPr>
            <p:ph idx="1"/>
          </p:nvPr>
        </p:nvSpPr>
        <p:spPr>
          <a:xfrm>
            <a:off x="628650" y="1371601"/>
            <a:ext cx="7886700" cy="4572000"/>
          </a:xfrm>
        </p:spPr>
        <p:txBody>
          <a:bodyPr>
            <a:normAutofit fontScale="85000" lnSpcReduction="20000"/>
          </a:bodyPr>
          <a:lstStyle/>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linkedbst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LinkedBST</a:t>
            </a:r>
            <a:endParaRPr lang="en-US" sz="1300" dirty="0">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abstractCollection</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AbstractCollection</a:t>
            </a:r>
            <a:endParaRPr lang="en-US" sz="1300" dirty="0">
              <a:latin typeface="Bank Gothic Bold"/>
              <a:ea typeface="MS Mincho"/>
              <a:cs typeface="Bank Gothic Bold"/>
            </a:endParaRP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from</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abstractset</a:t>
            </a:r>
            <a:r>
              <a:rPr lang="en-US" dirty="0">
                <a:solidFill>
                  <a:srgbClr val="8A3800"/>
                </a:solidFill>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import</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AbstractSet</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class</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TreeSortedSet</a:t>
            </a:r>
            <a:r>
              <a:rPr lang="en-US" b="1" dirty="0">
                <a:latin typeface="Courier New Bold" panose="02070609020205020404" pitchFamily="49" charset="0"/>
                <a:ea typeface="MS Mincho"/>
                <a:cs typeface="Courier New" panose="02070309020205020404" pitchFamily="49" charset="0"/>
              </a:rPr>
              <a:t>(AbstractSet):</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"""A tree-based implementation of a sorted set."""</a:t>
            </a:r>
            <a:endParaRPr lang="en-US" sz="1300" dirty="0">
              <a:solidFill>
                <a:srgbClr val="006800"/>
              </a:solidFill>
              <a:latin typeface="Bank Gothic Bold"/>
              <a:ea typeface="MS Mincho"/>
              <a:cs typeface="Bank Gothic Bold"/>
            </a:endParaRPr>
          </a:p>
          <a:p>
            <a:pPr marL="171450" lvl="1" indent="0">
              <a:spcBef>
                <a:spcPts val="0"/>
              </a:spcBef>
              <a:buNone/>
            </a:pPr>
            <a:r>
              <a:rPr lang="en-US" dirty="0">
                <a:solidFill>
                  <a:srgbClr val="006800"/>
                </a:solidFill>
                <a:latin typeface="Bank Gothic Bold"/>
                <a:ea typeface="MS Mincho"/>
                <a:cs typeface="Bank Gothic Bold"/>
              </a:rPr>
              <a:t> </a:t>
            </a:r>
          </a:p>
          <a:p>
            <a:pPr marL="342900" lvl="1" indent="0">
              <a:spcBef>
                <a:spcPts val="0"/>
              </a:spcBef>
              <a:buNone/>
            </a:pPr>
            <a:r>
              <a:rPr lang="en-US" b="1" dirty="0">
                <a:solidFill>
                  <a:srgbClr val="8A3800"/>
                </a:solidFill>
                <a:latin typeface="Courier New Bold" panose="02070609020205020404" pitchFamily="49" charset="0"/>
                <a:ea typeface="MS Mincho"/>
                <a:cs typeface="Courier New" panose="02070309020205020404" pitchFamily="49" charset="0"/>
              </a:rPr>
              <a:t>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__init__</a:t>
            </a:r>
            <a:r>
              <a:rPr lang="en-US" b="1" dirty="0">
                <a:latin typeface="Courier New Bold" panose="02070609020205020404" pitchFamily="49" charset="0"/>
                <a:ea typeface="MS Mincho"/>
                <a:cs typeface="Courier New" panose="02070309020205020404" pitchFamily="49" charset="0"/>
              </a:rPr>
              <a:t>(self, sourceCollection =</a:t>
            </a:r>
            <a:r>
              <a:rPr lang="en-US" b="1" dirty="0">
                <a:solidFill>
                  <a:srgbClr val="8A3800"/>
                </a:solidFill>
                <a:latin typeface="Courier New Bold" panose="02070609020205020404" pitchFamily="49" charset="0"/>
                <a:ea typeface="MS Mincho"/>
                <a:cs typeface="Courier New" panose="02070309020205020404" pitchFamily="49" charset="0"/>
              </a:rPr>
              <a:t> None</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self.items</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LinkedBST()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a:t>
            </a:r>
            <a:r>
              <a:rPr lang="en-US" b="1" dirty="0">
                <a:latin typeface="Courier New Bold" panose="02070609020205020404" pitchFamily="49" charset="0"/>
                <a:ea typeface="MS Mincho"/>
                <a:cs typeface="Courier New" panose="02070309020205020404" pitchFamily="49" charset="0"/>
              </a:rPr>
              <a:t> sourceCollection:</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for</a:t>
            </a:r>
            <a:r>
              <a:rPr lang="en-US" b="1" dirty="0">
                <a:latin typeface="Courier New Bold" panose="02070609020205020404" pitchFamily="49" charset="0"/>
                <a:ea typeface="MS Mincho"/>
                <a:cs typeface="Courier New" panose="02070309020205020404" pitchFamily="49" charset="0"/>
              </a:rPr>
              <a:t> item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b="1" dirty="0">
                <a:latin typeface="Courier New Bold" panose="02070609020205020404" pitchFamily="49" charset="0"/>
                <a:ea typeface="MS Mincho"/>
                <a:cs typeface="Courier New" panose="02070309020205020404" pitchFamily="49" charset="0"/>
              </a:rPr>
              <a:t> sourceCollection:</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self.add(item)</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 def</a:t>
            </a:r>
            <a:r>
              <a:rPr lang="en-US" dirty="0">
                <a:solidFill>
                  <a:srgbClr val="8A3800"/>
                </a:solidFill>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__contains__</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"""Returns True if item is in the set or</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solidFill>
                  <a:srgbClr val="006800"/>
                </a:solidFill>
                <a:latin typeface="Courier New Bold" panose="02070609020205020404" pitchFamily="49" charset="0"/>
                <a:ea typeface="MS Mincho"/>
                <a:cs typeface="Courier New" panose="02070309020205020404" pitchFamily="49" charset="0"/>
              </a:rPr>
              <a:t>        False otherwise."""</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self.items</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def</a:t>
            </a:r>
            <a:r>
              <a:rPr lang="en-US" b="1" dirty="0">
                <a:latin typeface="Courier New Bold" panose="02070609020205020404" pitchFamily="49" charset="0"/>
                <a:ea typeface="MS Mincho"/>
                <a:cs typeface="Courier New" panose="02070309020205020404" pitchFamily="49" charset="0"/>
              </a:rPr>
              <a:t> </a:t>
            </a:r>
            <a:r>
              <a:rPr lang="en-US" b="1" dirty="0">
                <a:solidFill>
                  <a:srgbClr val="0000FF"/>
                </a:solidFill>
                <a:latin typeface="Courier New Bold" panose="02070609020205020404" pitchFamily="49" charset="0"/>
                <a:ea typeface="MS Mincho"/>
                <a:cs typeface="Courier New" panose="02070309020205020404" pitchFamily="49" charset="0"/>
              </a:rPr>
              <a:t>__iter__</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"""Supports an inorder traversal on a view of self."""</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return </a:t>
            </a:r>
            <a:r>
              <a:rPr lang="en-US" b="1" dirty="0">
                <a:latin typeface="Courier New Bold" panose="02070609020205020404" pitchFamily="49" charset="0"/>
                <a:ea typeface="MS Mincho"/>
                <a:cs typeface="Courier New" panose="02070309020205020404" pitchFamily="49" charset="0"/>
              </a:rPr>
              <a:t>self.items.inorder()</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def</a:t>
            </a:r>
            <a:r>
              <a:rPr lang="en-US" dirty="0">
                <a:latin typeface="Times" panose="02020603050405020304" pitchFamily="18" charset="0"/>
                <a:ea typeface="MS Mincho"/>
                <a:cs typeface="Bank Gothic Bold"/>
              </a:rPr>
              <a:t> </a:t>
            </a:r>
            <a:r>
              <a:rPr lang="en-US" b="1" dirty="0">
                <a:solidFill>
                  <a:srgbClr val="0000FF"/>
                </a:solidFill>
                <a:latin typeface="Courier New Bold" panose="02070609020205020404" pitchFamily="49" charset="0"/>
                <a:ea typeface="MS Mincho"/>
                <a:cs typeface="Courier New" panose="02070309020205020404" pitchFamily="49" charset="0"/>
              </a:rPr>
              <a:t>add</a:t>
            </a:r>
            <a:r>
              <a:rPr lang="en-US" b="1" dirty="0">
                <a:latin typeface="Courier New Bold" panose="02070609020205020404" pitchFamily="49" charset="0"/>
                <a:ea typeface="MS Mincho"/>
                <a:cs typeface="Courier New" panose="02070309020205020404" pitchFamily="49" charset="0"/>
              </a:rPr>
              <a:t>(self,</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endParaRPr lang="en-US" sz="1300" dirty="0">
              <a:latin typeface="Bank Gothic Bold"/>
              <a:ea typeface="MS Mincho"/>
              <a:cs typeface="Bank Gothic Bold"/>
            </a:endParaRPr>
          </a:p>
          <a:p>
            <a:pPr marL="171450" lvl="1" indent="0">
              <a:spcBef>
                <a:spcPts val="0"/>
              </a:spcBef>
              <a:buNone/>
            </a:pPr>
            <a:r>
              <a:rPr lang="en-US" b="1" dirty="0">
                <a:solidFill>
                  <a:srgbClr val="008000"/>
                </a:solidFill>
                <a:latin typeface="Courier New Bold" panose="02070609020205020404" pitchFamily="49" charset="0"/>
                <a:ea typeface="MS Mincho"/>
                <a:cs typeface="Courier New" panose="02070309020205020404" pitchFamily="49" charset="0"/>
              </a:rPr>
              <a:t>        </a:t>
            </a:r>
            <a:r>
              <a:rPr lang="en-US" b="1" dirty="0">
                <a:solidFill>
                  <a:srgbClr val="006800"/>
                </a:solidFill>
                <a:latin typeface="Courier New Bold" panose="02070609020205020404" pitchFamily="49" charset="0"/>
                <a:ea typeface="MS Mincho"/>
                <a:cs typeface="Courier New" panose="02070309020205020404" pitchFamily="49" charset="0"/>
              </a:rPr>
              <a:t>"""Adds item to the set if it is not in the set."""</a:t>
            </a:r>
            <a:endParaRPr lang="en-US" sz="1300" dirty="0">
              <a:solidFill>
                <a:srgbClr val="006800"/>
              </a:solidFill>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a:t>
            </a:r>
            <a:r>
              <a:rPr lang="en-US" b="1" dirty="0">
                <a:solidFill>
                  <a:srgbClr val="8A3800"/>
                </a:solidFill>
                <a:latin typeface="Courier New Bold" panose="02070609020205020404" pitchFamily="49" charset="0"/>
                <a:ea typeface="MS Mincho"/>
                <a:cs typeface="Courier New" panose="02070309020205020404" pitchFamily="49" charset="0"/>
              </a:rPr>
              <a:t>if not</a:t>
            </a:r>
            <a:r>
              <a:rPr lang="en-US" dirty="0">
                <a:solidFill>
                  <a:srgbClr val="8A3800"/>
                </a:solidFill>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self:</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            self.items.add(item)</a:t>
            </a:r>
            <a:endParaRPr lang="en-US" sz="1300" dirty="0">
              <a:latin typeface="Bank Gothic Bold"/>
              <a:ea typeface="MS Mincho"/>
              <a:cs typeface="Bank Gothic Bold"/>
            </a:endParaRPr>
          </a:p>
          <a:p>
            <a:pPr marL="171450" lvl="1" indent="0">
              <a:spcBef>
                <a:spcPts val="0"/>
              </a:spcBef>
              <a:buNone/>
            </a:pPr>
            <a:r>
              <a:rPr lang="en-US" dirty="0">
                <a:latin typeface="Bank Gothic Bold"/>
                <a:ea typeface="MS Mincho"/>
                <a:cs typeface="Bank Gothic Bold"/>
              </a:rPr>
              <a:t> </a:t>
            </a:r>
            <a:endParaRPr lang="en-US" dirty="0">
              <a:solidFill>
                <a:srgbClr val="C00000"/>
              </a:solidFill>
              <a:latin typeface="Bank Gothic Bold"/>
              <a:ea typeface="MS Mincho"/>
              <a:cs typeface="Bank Gothic Bold"/>
            </a:endParaRPr>
          </a:p>
          <a:p>
            <a:pPr marL="171450" lvl="1" indent="0">
              <a:spcBef>
                <a:spcPts val="0"/>
              </a:spcBef>
              <a:buNone/>
            </a:pPr>
            <a:r>
              <a:rPr lang="en-US" b="1" dirty="0">
                <a:solidFill>
                  <a:srgbClr val="C00000"/>
                </a:solidFill>
                <a:latin typeface="Courier New Bold" panose="02070609020205020404" pitchFamily="49" charset="0"/>
                <a:ea typeface="MS Mincho"/>
                <a:cs typeface="Courier New" panose="02070309020205020404" pitchFamily="49" charset="0"/>
              </a:rPr>
              <a:t>    # Remaining methods are </a:t>
            </a:r>
            <a:r>
              <a:rPr lang="en-US" b="1" dirty="0" smtClean="0">
                <a:solidFill>
                  <a:srgbClr val="C00000"/>
                </a:solidFill>
                <a:latin typeface="Courier New Bold" panose="02070609020205020404" pitchFamily="49" charset="0"/>
                <a:ea typeface="MS Mincho"/>
                <a:cs typeface="Courier New" panose="02070309020205020404" pitchFamily="49" charset="0"/>
              </a:rPr>
              <a:t>exercises</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634533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b="1" dirty="0"/>
              <a:t>Chapter Summary </a:t>
            </a:r>
            <a:r>
              <a:rPr lang="en-US" sz="2000" dirty="0"/>
              <a:t>(1 of 2)</a:t>
            </a:r>
          </a:p>
        </p:txBody>
      </p:sp>
      <p:sp>
        <p:nvSpPr>
          <p:cNvPr id="3" name="Content Placeholder 2"/>
          <p:cNvSpPr>
            <a:spLocks noGrp="1"/>
          </p:cNvSpPr>
          <p:nvPr>
            <p:ph idx="1"/>
          </p:nvPr>
        </p:nvSpPr>
        <p:spPr>
          <a:xfrm>
            <a:off x="628650" y="1825625"/>
            <a:ext cx="7886700" cy="4270375"/>
          </a:xfrm>
        </p:spPr>
        <p:txBody>
          <a:bodyPr/>
          <a:lstStyle/>
          <a:p>
            <a:pPr marL="320040" lvl="0" indent="-320040">
              <a:spcBef>
                <a:spcPts val="1000"/>
              </a:spcBef>
            </a:pPr>
            <a:r>
              <a:rPr lang="en-US" dirty="0"/>
              <a:t>A set is an unordered collection of items</a:t>
            </a:r>
          </a:p>
          <a:p>
            <a:pPr marL="320040" lvl="0" indent="-320040">
              <a:spcBef>
                <a:spcPts val="1000"/>
              </a:spcBef>
            </a:pPr>
            <a:r>
              <a:rPr lang="en-US" dirty="0"/>
              <a:t>A list-based implementation of a set supports linear-time access:</a:t>
            </a:r>
          </a:p>
          <a:p>
            <a:pPr lvl="1">
              <a:spcBef>
                <a:spcPts val="1000"/>
              </a:spcBef>
            </a:pPr>
            <a:r>
              <a:rPr lang="en-US" dirty="0"/>
              <a:t>A hashing implementation of a set supports constant-time access</a:t>
            </a:r>
          </a:p>
          <a:p>
            <a:pPr marL="320040" lvl="0" indent="-320040">
              <a:spcBef>
                <a:spcPts val="1000"/>
              </a:spcBef>
            </a:pPr>
            <a:r>
              <a:rPr lang="en-US" dirty="0"/>
              <a:t>The items in a sorted set can be visited in sorted order:</a:t>
            </a:r>
          </a:p>
          <a:p>
            <a:pPr lvl="1">
              <a:spcBef>
                <a:spcPts val="1000"/>
              </a:spcBef>
            </a:pPr>
            <a:r>
              <a:rPr lang="en-US" dirty="0"/>
              <a:t>A tree-based implementation of a sorted set supports logarithmic-time access</a:t>
            </a:r>
          </a:p>
          <a:p>
            <a:pPr marL="320040" indent="-320040">
              <a:spcBef>
                <a:spcPts val="1000"/>
              </a:spcBef>
            </a:pPr>
            <a:r>
              <a:rPr lang="en-US" dirty="0"/>
              <a:t>A dictionary is an unordered collection of entries, where each entry consists of a key and a value:</a:t>
            </a:r>
          </a:p>
          <a:p>
            <a:pPr lvl="1">
              <a:spcBef>
                <a:spcPts val="1000"/>
              </a:spcBef>
            </a:pPr>
            <a:r>
              <a:rPr lang="en-US" dirty="0"/>
              <a:t>Each key in a dictionary is unique, but its values may be duplicated</a:t>
            </a:r>
          </a:p>
          <a:p>
            <a:pPr marL="320040" lvl="0" indent="-320040">
              <a:spcBef>
                <a:spcPts val="1000"/>
              </a:spcBef>
            </a:pPr>
            <a:r>
              <a:rPr lang="en-US" dirty="0"/>
              <a:t>A sorted dictionary imposes an ordering by comparison on its keys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58693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smtClean="0"/>
              <a:t>The Python Set Class </a:t>
            </a:r>
            <a:r>
              <a:rPr lang="en-US" sz="2000" dirty="0" smtClean="0"/>
              <a:t>(1 of 2)</a:t>
            </a:r>
            <a:endParaRPr lang="en-US" sz="2000" dirty="0"/>
          </a:p>
        </p:txBody>
      </p:sp>
      <p:sp>
        <p:nvSpPr>
          <p:cNvPr id="3" name="Content Placeholder 2"/>
          <p:cNvSpPr>
            <a:spLocks noGrp="1"/>
          </p:cNvSpPr>
          <p:nvPr>
            <p:ph idx="1"/>
          </p:nvPr>
        </p:nvSpPr>
        <p:spPr>
          <a:xfrm>
            <a:off x="628650" y="1825625"/>
            <a:ext cx="7886700" cy="353923"/>
          </a:xfrm>
        </p:spPr>
        <p:txBody>
          <a:bodyPr/>
          <a:lstStyle/>
          <a:p>
            <a:pPr marL="291600" indent="-291600">
              <a:spcBef>
                <a:spcPts val="1000"/>
              </a:spcBef>
            </a:pPr>
            <a:r>
              <a:rPr lang="en-US" dirty="0"/>
              <a:t>Table 11.2 </a:t>
            </a:r>
            <a:r>
              <a:rPr lang="en-US" dirty="0" smtClean="0"/>
              <a:t>The </a:t>
            </a:r>
            <a:r>
              <a:rPr lang="en-US" dirty="0"/>
              <a:t>Commonly Used Operations on the Set </a:t>
            </a:r>
            <a:r>
              <a:rPr lang="en-US" dirty="0" smtClean="0"/>
              <a:t>Type</a:t>
            </a:r>
            <a:endParaRPr lang="en-US" dirty="0"/>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669318597"/>
              </p:ext>
            </p:extLst>
          </p:nvPr>
        </p:nvGraphicFramePr>
        <p:xfrm>
          <a:off x="994698" y="2360774"/>
          <a:ext cx="7372350" cy="3430426"/>
        </p:xfrm>
        <a:graphic>
          <a:graphicData uri="http://schemas.openxmlformats.org/drawingml/2006/table">
            <a:tbl>
              <a:tblPr firstRow="1" bandRow="1">
                <a:tableStyleId>{5C22544A-7EE6-4342-B048-85BDC9FD1C3A}</a:tableStyleId>
              </a:tblPr>
              <a:tblGrid>
                <a:gridCol w="2693163">
                  <a:extLst>
                    <a:ext uri="{9D8B030D-6E8A-4147-A177-3AD203B41FA5}">
                      <a16:colId xmlns:a16="http://schemas.microsoft.com/office/drawing/2014/main" val="2910306131"/>
                    </a:ext>
                  </a:extLst>
                </a:gridCol>
                <a:gridCol w="4679187">
                  <a:extLst>
                    <a:ext uri="{9D8B030D-6E8A-4147-A177-3AD203B41FA5}">
                      <a16:colId xmlns:a16="http://schemas.microsoft.com/office/drawing/2014/main" val="1657824190"/>
                    </a:ext>
                  </a:extLst>
                </a:gridCol>
              </a:tblGrid>
              <a:tr h="370840">
                <a:tc>
                  <a:txBody>
                    <a:bodyPr/>
                    <a:lstStyle/>
                    <a:p>
                      <a:r>
                        <a:rPr lang="en-US" dirty="0">
                          <a:solidFill>
                            <a:schemeClr val="bg2">
                              <a:lumMod val="10000"/>
                            </a:schemeClr>
                          </a:solidFill>
                          <a:latin typeface="Open Sans" panose="020B0606030504020204"/>
                        </a:rPr>
                        <a:t>Set</a:t>
                      </a:r>
                      <a:r>
                        <a:rPr lang="en-US" baseline="0" dirty="0">
                          <a:solidFill>
                            <a:schemeClr val="bg2">
                              <a:lumMod val="10000"/>
                            </a:schemeClr>
                          </a:solidFill>
                          <a:latin typeface="Open Sans" panose="020B0606030504020204"/>
                        </a:rPr>
                        <a:t> Method</a:t>
                      </a:r>
                      <a:endParaRPr lang="en-US" dirty="0">
                        <a:solidFill>
                          <a:schemeClr val="bg2">
                            <a:lumMod val="10000"/>
                          </a:schemeClr>
                        </a:solidFill>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2">
                              <a:lumMod val="10000"/>
                            </a:schemeClr>
                          </a:solidFill>
                          <a:latin typeface="Open Sans" panose="020B0606030504020204"/>
                        </a:rPr>
                        <a:t>What It Does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9617260"/>
                  </a:ext>
                </a:extLst>
              </a:tr>
              <a:tr h="370840">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s</a:t>
                      </a:r>
                      <a:r>
                        <a:rPr lang="en-US" sz="1200" dirty="0">
                          <a:effectLst/>
                          <a:latin typeface="Times" panose="02020603050405020304" pitchFamily="18" charset="0"/>
                          <a:ea typeface="MS Mincho"/>
                          <a:cs typeface="Bank Gothic Bold"/>
                        </a:rPr>
                        <a:t> </a:t>
                      </a:r>
                      <a:r>
                        <a:rPr lang="en-US" sz="1200" b="1" dirty="0">
                          <a:effectLst/>
                          <a:latin typeface="Courier New Bold" panose="02070609020205020404" pitchFamily="49" charset="0"/>
                          <a:ea typeface="MS Mincho"/>
                          <a:cs typeface="Courier New" panose="02070309020205020404" pitchFamily="49" charset="0"/>
                        </a:rPr>
                        <a:t>=</a:t>
                      </a:r>
                      <a:r>
                        <a:rPr lang="en-US" sz="1200" dirty="0">
                          <a:effectLst/>
                          <a:latin typeface="Times" panose="02020603050405020304" pitchFamily="18" charset="0"/>
                          <a:ea typeface="MS Mincho"/>
                          <a:cs typeface="Bank Gothic Bold"/>
                        </a:rPr>
                        <a:t> </a:t>
                      </a:r>
                      <a:r>
                        <a:rPr lang="en-US" sz="1200" b="1" dirty="0">
                          <a:effectLst/>
                          <a:latin typeface="Courier New Bold" panose="02070609020205020404" pitchFamily="49" charset="0"/>
                          <a:ea typeface="MS Mincho"/>
                          <a:cs typeface="Courier New" panose="02070309020205020404" pitchFamily="49" charset="0"/>
                        </a:rPr>
                        <a:t>set()</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Creates an empty set and assigns</a:t>
                      </a:r>
                      <a:r>
                        <a:rPr lang="en-US" sz="1200" baseline="0" dirty="0">
                          <a:latin typeface="Open Sans" panose="020B0606030504020204"/>
                        </a:rPr>
                        <a:t> it to </a:t>
                      </a:r>
                      <a:r>
                        <a:rPr lang="en-US" sz="1200" b="1" baseline="0" dirty="0">
                          <a:latin typeface="Courier New" panose="02070309020205020404" pitchFamily="49" charset="0"/>
                          <a:cs typeface="Courier New" panose="02070309020205020404" pitchFamily="49" charset="0"/>
                        </a:rPr>
                        <a:t>s</a:t>
                      </a:r>
                      <a:r>
                        <a:rPr lang="en-US" sz="1200" baseline="0" dirty="0">
                          <a:latin typeface="Open Sans" panose="020B0606030504020204"/>
                        </a:rPr>
                        <a:t>.</a:t>
                      </a:r>
                      <a:endParaRPr lang="en-US" sz="1200" b="1" dirty="0">
                        <a:latin typeface="Open Sans" panose="020B0606030504020204"/>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4517728"/>
                  </a:ext>
                </a:extLst>
              </a:tr>
              <a:tr h="370840">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s</a:t>
                      </a:r>
                      <a:r>
                        <a:rPr lang="en-US" sz="1200" dirty="0">
                          <a:effectLst/>
                          <a:latin typeface="Times" panose="02020603050405020304" pitchFamily="18" charset="0"/>
                          <a:ea typeface="MS Mincho"/>
                          <a:cs typeface="Bank Gothic Bold"/>
                        </a:rPr>
                        <a:t> </a:t>
                      </a:r>
                      <a:r>
                        <a:rPr lang="en-US" sz="1200" b="1" dirty="0">
                          <a:effectLst/>
                          <a:latin typeface="Courier New Bold" panose="02070609020205020404" pitchFamily="49" charset="0"/>
                          <a:ea typeface="MS Mincho"/>
                          <a:cs typeface="Courier New" panose="02070309020205020404" pitchFamily="49" charset="0"/>
                        </a:rPr>
                        <a:t>=</a:t>
                      </a:r>
                      <a:r>
                        <a:rPr lang="en-US" sz="1200" dirty="0">
                          <a:effectLst/>
                          <a:latin typeface="Times" panose="02020603050405020304" pitchFamily="18" charset="0"/>
                          <a:ea typeface="MS Mincho"/>
                          <a:cs typeface="Bank Gothic Bold"/>
                        </a:rPr>
                        <a:t> </a:t>
                      </a:r>
                      <a:r>
                        <a:rPr lang="en-US" sz="1200" b="1" dirty="0">
                          <a:effectLst/>
                          <a:latin typeface="Courier New Bold" panose="02070609020205020404" pitchFamily="49" charset="0"/>
                          <a:ea typeface="MS Mincho"/>
                          <a:cs typeface="Courier New" panose="02070309020205020404" pitchFamily="49" charset="0"/>
                        </a:rPr>
                        <a:t>set(anIterable)</a:t>
                      </a:r>
                      <a:endParaRPr lang="en-US" sz="120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Creates a set that contains the unique items in </a:t>
                      </a:r>
                      <a:r>
                        <a:rPr lang="en-US" sz="1200" b="1" kern="1200" baseline="0" dirty="0">
                          <a:solidFill>
                            <a:schemeClr val="dk1"/>
                          </a:solidFill>
                          <a:latin typeface="Courier New" panose="02070309020205020404" pitchFamily="49" charset="0"/>
                          <a:ea typeface="+mn-ea"/>
                          <a:cs typeface="Courier New" panose="02070309020205020404" pitchFamily="49" charset="0"/>
                        </a:rPr>
                        <a:t>anIterable</a:t>
                      </a:r>
                      <a:r>
                        <a:rPr lang="en-US" sz="1200" baseline="0" dirty="0">
                          <a:latin typeface="Open Sans" panose="020B0606030504020204"/>
                        </a:rPr>
                        <a:t> object and assigns it to </a:t>
                      </a:r>
                      <a:r>
                        <a:rPr lang="en-US" sz="1200" b="1" kern="1200" baseline="0" dirty="0">
                          <a:solidFill>
                            <a:schemeClr val="dk1"/>
                          </a:solidFill>
                          <a:latin typeface="Courier New" panose="02070309020205020404" pitchFamily="49" charset="0"/>
                          <a:ea typeface="+mn-ea"/>
                          <a:cs typeface="Courier New" panose="02070309020205020404" pitchFamily="49" charset="0"/>
                        </a:rPr>
                        <a:t>s</a:t>
                      </a:r>
                      <a:r>
                        <a:rPr lang="en-US" sz="1200" baseline="0" dirty="0">
                          <a:latin typeface="Open Sans" panose="020B0606030504020204"/>
                        </a:rPr>
                        <a:t>.</a:t>
                      </a:r>
                      <a:endParaRPr lang="en-US" sz="1200" b="1" kern="1200" baseline="0" dirty="0">
                        <a:solidFill>
                          <a:schemeClr val="dk1"/>
                        </a:solidFill>
                        <a:latin typeface="Open Sans" panose="020B0606030504020204"/>
                        <a:ea typeface="+mn-ea"/>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6226416"/>
                  </a:ext>
                </a:extLst>
              </a:tr>
              <a:tr h="370840">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s.add(item)</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Adds </a:t>
                      </a:r>
                      <a:r>
                        <a:rPr lang="en-US" sz="1200" b="1" kern="1200" baseline="0" dirty="0">
                          <a:solidFill>
                            <a:schemeClr val="dk1"/>
                          </a:solidFill>
                          <a:latin typeface="Courier New" panose="02070309020205020404" pitchFamily="49" charset="0"/>
                          <a:ea typeface="+mn-ea"/>
                          <a:cs typeface="Courier New" panose="02070309020205020404" pitchFamily="49" charset="0"/>
                        </a:rPr>
                        <a:t>item</a:t>
                      </a:r>
                      <a:r>
                        <a:rPr lang="en-US" sz="1200" dirty="0">
                          <a:latin typeface="Open Sans" panose="020B0606030504020204"/>
                        </a:rPr>
                        <a:t> to </a:t>
                      </a:r>
                      <a:r>
                        <a:rPr lang="en-US" sz="1200" b="1" kern="1200" baseline="0" dirty="0">
                          <a:solidFill>
                            <a:schemeClr val="dk1"/>
                          </a:solidFill>
                          <a:latin typeface="Courier New" panose="02070309020205020404" pitchFamily="49" charset="0"/>
                          <a:ea typeface="+mn-ea"/>
                          <a:cs typeface="Courier New" panose="02070309020205020404" pitchFamily="49" charset="0"/>
                        </a:rPr>
                        <a:t>s</a:t>
                      </a:r>
                      <a:r>
                        <a:rPr lang="en-US" sz="1200" dirty="0">
                          <a:latin typeface="Open Sans" panose="020B0606030504020204"/>
                        </a:rPr>
                        <a:t> if it is not already in </a:t>
                      </a:r>
                      <a:r>
                        <a:rPr lang="en-US" sz="1200" b="1" kern="1200" baseline="0" dirty="0">
                          <a:solidFill>
                            <a:schemeClr val="dk1"/>
                          </a:solidFill>
                          <a:latin typeface="Courier New" panose="02070309020205020404" pitchFamily="49" charset="0"/>
                          <a:ea typeface="+mn-ea"/>
                          <a:cs typeface="Courier New" panose="02070309020205020404" pitchFamily="49" charset="0"/>
                        </a:rPr>
                        <a:t>s</a:t>
                      </a:r>
                      <a:r>
                        <a:rPr lang="en-US" sz="1200" baseline="0" dirty="0">
                          <a:latin typeface="Open Sans" panose="020B0606030504020204"/>
                        </a:rPr>
                        <a:t>.</a:t>
                      </a:r>
                      <a:endParaRPr lang="en-US" sz="1200" b="1" kern="1200" baseline="0" dirty="0">
                        <a:solidFill>
                          <a:schemeClr val="dk1"/>
                        </a:solidFill>
                        <a:latin typeface="Open Sans" panose="020B0606030504020204"/>
                        <a:ea typeface="+mn-ea"/>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10244"/>
                  </a:ext>
                </a:extLst>
              </a:tr>
              <a:tr h="370840">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s.remove(item)</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Removes </a:t>
                      </a:r>
                      <a:r>
                        <a:rPr lang="en-US" sz="1200" b="1" kern="1200" baseline="0" dirty="0">
                          <a:solidFill>
                            <a:schemeClr val="dk1"/>
                          </a:solidFill>
                          <a:latin typeface="Courier New" panose="02070309020205020404" pitchFamily="49" charset="0"/>
                          <a:ea typeface="+mn-ea"/>
                          <a:cs typeface="Courier New" panose="02070309020205020404" pitchFamily="49" charset="0"/>
                        </a:rPr>
                        <a:t>item</a:t>
                      </a:r>
                      <a:r>
                        <a:rPr lang="en-US" sz="1200" dirty="0">
                          <a:latin typeface="Open Sans" panose="020B0606030504020204"/>
                        </a:rPr>
                        <a:t> from </a:t>
                      </a:r>
                      <a:r>
                        <a:rPr lang="en-US" sz="1200" b="1" kern="1200" baseline="0" dirty="0">
                          <a:solidFill>
                            <a:schemeClr val="dk1"/>
                          </a:solidFill>
                          <a:latin typeface="Courier New" panose="02070309020205020404" pitchFamily="49" charset="0"/>
                          <a:ea typeface="+mn-ea"/>
                          <a:cs typeface="Courier New" panose="02070309020205020404" pitchFamily="49" charset="0"/>
                        </a:rPr>
                        <a:t>s</a:t>
                      </a:r>
                      <a:r>
                        <a:rPr lang="en-US" sz="1200" baseline="0" dirty="0">
                          <a:latin typeface="Open Sans" panose="020B0606030504020204"/>
                        </a:rPr>
                        <a:t>.</a:t>
                      </a:r>
                      <a:endParaRPr lang="en-US" sz="1200" dirty="0">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9226497"/>
                  </a:ext>
                </a:extLst>
              </a:tr>
              <a:tr h="370840">
                <a:tc>
                  <a:txBody>
                    <a:bodyPr/>
                    <a:lstStyle/>
                    <a:p>
                      <a:pPr marL="0" marR="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s.__len</a:t>
                      </a:r>
                      <a:r>
                        <a:rPr lang="en-US" sz="1200" b="1" dirty="0">
                          <a:effectLst/>
                          <a:latin typeface="Courier New Bold" panose="02070609020205020404" pitchFamily="49" charset="0"/>
                          <a:ea typeface="MS Mincho"/>
                          <a:cs typeface="Courier New" panose="02070309020205020404" pitchFamily="49" charset="0"/>
                        </a:rPr>
                        <a:t>__()</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Same as </a:t>
                      </a:r>
                      <a:r>
                        <a:rPr lang="en-US" sz="1200" b="1" kern="1200" baseline="0" dirty="0">
                          <a:solidFill>
                            <a:schemeClr val="dk1"/>
                          </a:solidFill>
                          <a:latin typeface="Courier New" panose="02070309020205020404" pitchFamily="49" charset="0"/>
                          <a:ea typeface="+mn-ea"/>
                          <a:cs typeface="Courier New" panose="02070309020205020404" pitchFamily="49" charset="0"/>
                        </a:rPr>
                        <a:t>len (s)</a:t>
                      </a:r>
                      <a:r>
                        <a:rPr lang="en-US" sz="1200" dirty="0">
                          <a:latin typeface="Open Sans" panose="020B0606030504020204"/>
                        </a:rPr>
                        <a:t>.</a:t>
                      </a:r>
                      <a:r>
                        <a:rPr lang="en-US" sz="1200" baseline="0" dirty="0">
                          <a:latin typeface="Open Sans" panose="020B0606030504020204"/>
                        </a:rPr>
                        <a:t> Returns the number of items currently in </a:t>
                      </a:r>
                      <a:r>
                        <a:rPr lang="en-US" sz="1200" b="1" kern="1200" baseline="0" dirty="0">
                          <a:solidFill>
                            <a:schemeClr val="dk1"/>
                          </a:solidFill>
                          <a:latin typeface="Courier New" panose="02070309020205020404" pitchFamily="49" charset="0"/>
                          <a:ea typeface="+mn-ea"/>
                          <a:cs typeface="Courier New" panose="02070309020205020404" pitchFamily="49" charset="0"/>
                        </a:rPr>
                        <a:t>s</a:t>
                      </a:r>
                      <a:r>
                        <a:rPr lang="en-US" sz="1200" baseline="0" dirty="0">
                          <a:latin typeface="Open Sans" panose="020B0606030504020204"/>
                        </a:rPr>
                        <a:t>.</a:t>
                      </a:r>
                      <a:endParaRPr lang="en-US" sz="1200" b="1" kern="1200" baseline="0" dirty="0">
                        <a:solidFill>
                          <a:schemeClr val="dk1"/>
                        </a:solidFill>
                        <a:latin typeface="Open Sans" panose="020B0606030504020204"/>
                        <a:ea typeface="+mn-ea"/>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6927279"/>
                  </a:ext>
                </a:extLst>
              </a:tr>
              <a:tr h="370840">
                <a:tc>
                  <a:txBody>
                    <a:bodyPr/>
                    <a:lstStyle/>
                    <a:p>
                      <a:pPr marL="0" marR="16510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s.__iter</a:t>
                      </a:r>
                      <a:r>
                        <a:rPr lang="en-US" sz="1200" b="1" dirty="0">
                          <a:effectLst/>
                          <a:latin typeface="Courier New Bold" panose="02070609020205020404" pitchFamily="49" charset="0"/>
                          <a:ea typeface="MS Mincho"/>
                          <a:cs typeface="Courier New" panose="02070309020205020404" pitchFamily="49" charset="0"/>
                        </a:rPr>
                        <a:t>__()</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Returns an iterator on </a:t>
                      </a:r>
                      <a:r>
                        <a:rPr lang="en-US" sz="1200" b="1" kern="1200" baseline="0" dirty="0">
                          <a:solidFill>
                            <a:schemeClr val="dk1"/>
                          </a:solidFill>
                          <a:latin typeface="Courier New" panose="02070309020205020404" pitchFamily="49" charset="0"/>
                          <a:ea typeface="+mn-ea"/>
                          <a:cs typeface="Courier New" panose="02070309020205020404" pitchFamily="49" charset="0"/>
                        </a:rPr>
                        <a:t>s</a:t>
                      </a:r>
                      <a:r>
                        <a:rPr lang="en-US" sz="1200" dirty="0">
                          <a:latin typeface="Open Sans" panose="020B0606030504020204"/>
                        </a:rPr>
                        <a:t>. Supports a </a:t>
                      </a:r>
                      <a:r>
                        <a:rPr lang="en-US" sz="1200" b="1" kern="1200" baseline="0" dirty="0" smtClean="0">
                          <a:solidFill>
                            <a:schemeClr val="dk1"/>
                          </a:solidFill>
                          <a:latin typeface="Courier New" panose="02070309020205020404" pitchFamily="49" charset="0"/>
                          <a:ea typeface="+mn-ea"/>
                          <a:cs typeface="Courier New" panose="02070309020205020404" pitchFamily="49" charset="0"/>
                        </a:rPr>
                        <a:t>for loop</a:t>
                      </a:r>
                      <a:r>
                        <a:rPr lang="en-US" sz="1200" b="1" kern="1200" baseline="0" dirty="0" smtClean="0">
                          <a:solidFill>
                            <a:schemeClr val="dk1"/>
                          </a:solidFill>
                          <a:latin typeface="Open Sans" panose="020B0606030504020204"/>
                          <a:ea typeface="+mn-ea"/>
                          <a:cs typeface="Courier New" panose="02070309020205020404" pitchFamily="49" charset="0"/>
                        </a:rPr>
                        <a:t> </a:t>
                      </a:r>
                      <a:r>
                        <a:rPr lang="en-US" sz="1200" baseline="0" dirty="0">
                          <a:latin typeface="Open Sans" panose="020B0606030504020204"/>
                        </a:rPr>
                        <a:t>with </a:t>
                      </a:r>
                      <a:r>
                        <a:rPr lang="en-US" sz="1200" b="1" kern="1200" baseline="0" dirty="0">
                          <a:solidFill>
                            <a:schemeClr val="dk1"/>
                          </a:solidFill>
                          <a:latin typeface="Courier New" panose="02070309020205020404" pitchFamily="49" charset="0"/>
                          <a:ea typeface="+mn-ea"/>
                          <a:cs typeface="Courier New" panose="02070309020205020404" pitchFamily="49" charset="0"/>
                        </a:rPr>
                        <a:t>s</a:t>
                      </a:r>
                      <a:r>
                        <a:rPr lang="en-US" sz="1200" baseline="0" dirty="0">
                          <a:latin typeface="Open Sans" panose="020B0606030504020204"/>
                        </a:rPr>
                        <a:t>. Items are visited in an unspecified order.</a:t>
                      </a:r>
                      <a:endParaRPr lang="en-US" sz="1200" dirty="0">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756860"/>
                  </a:ext>
                </a:extLst>
              </a:tr>
              <a:tr h="661826">
                <a:tc>
                  <a:txBody>
                    <a:bodyPr/>
                    <a:lstStyle/>
                    <a:p>
                      <a:pPr marL="0" marR="0">
                        <a:lnSpc>
                          <a:spcPct val="200000"/>
                        </a:lnSpc>
                        <a:spcBef>
                          <a:spcPts val="0"/>
                        </a:spcBef>
                        <a:spcAft>
                          <a:spcPts val="0"/>
                        </a:spcAft>
                      </a:pPr>
                      <a:r>
                        <a:rPr lang="en-US" sz="1200" b="1" dirty="0" err="1">
                          <a:effectLst/>
                          <a:latin typeface="Courier New Bold" panose="02070609020205020404" pitchFamily="49" charset="0"/>
                          <a:ea typeface="MS Mincho"/>
                          <a:cs typeface="Courier New" panose="02070309020205020404" pitchFamily="49" charset="0"/>
                        </a:rPr>
                        <a:t>s.__str</a:t>
                      </a:r>
                      <a:r>
                        <a:rPr lang="en-US" sz="1200" b="1" dirty="0">
                          <a:effectLst/>
                          <a:latin typeface="Courier New Bold" panose="02070609020205020404" pitchFamily="49" charset="0"/>
                          <a:ea typeface="MS Mincho"/>
                          <a:cs typeface="Courier New" panose="02070309020205020404" pitchFamily="49" charset="0"/>
                        </a:rPr>
                        <a:t>__()</a:t>
                      </a:r>
                      <a:endParaRPr lang="en-US" sz="950" dirty="0">
                        <a:effectLst/>
                        <a:latin typeface="Bank Gothic Bold"/>
                        <a:ea typeface="MS Mincho"/>
                        <a:cs typeface="Bank Gothic Bold"/>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Same as </a:t>
                      </a:r>
                      <a:r>
                        <a:rPr lang="en-US" sz="1200" b="1" kern="1200" baseline="0" dirty="0">
                          <a:solidFill>
                            <a:schemeClr val="dk1"/>
                          </a:solidFill>
                          <a:latin typeface="Courier New" panose="02070309020205020404" pitchFamily="49" charset="0"/>
                          <a:ea typeface="+mn-ea"/>
                          <a:cs typeface="Courier New" panose="02070309020205020404" pitchFamily="49" charset="0"/>
                        </a:rPr>
                        <a:t>str(s)</a:t>
                      </a:r>
                      <a:r>
                        <a:rPr lang="en-US" sz="1200" b="1" kern="1200" baseline="0" dirty="0">
                          <a:solidFill>
                            <a:schemeClr val="dk1"/>
                          </a:solidFill>
                          <a:latin typeface="Open Sans" panose="020B0606030504020204"/>
                          <a:ea typeface="+mn-ea"/>
                          <a:cs typeface="Courier New" panose="02070309020205020404" pitchFamily="49" charset="0"/>
                        </a:rPr>
                        <a:t>. </a:t>
                      </a:r>
                      <a:r>
                        <a:rPr lang="en-US" sz="1200" baseline="0" dirty="0">
                          <a:latin typeface="Open Sans" panose="020B0606030504020204"/>
                        </a:rPr>
                        <a:t>Returns a string containing the string representation of the items in </a:t>
                      </a:r>
                      <a:r>
                        <a:rPr lang="en-US" sz="1200" b="1" kern="1200" baseline="0" dirty="0">
                          <a:solidFill>
                            <a:schemeClr val="dk1"/>
                          </a:solidFill>
                          <a:latin typeface="Courier New" panose="02070309020205020404" pitchFamily="49" charset="0"/>
                          <a:ea typeface="+mn-ea"/>
                          <a:cs typeface="Courier New" panose="02070309020205020404" pitchFamily="49" charset="0"/>
                        </a:rPr>
                        <a:t>s</a:t>
                      </a:r>
                      <a:r>
                        <a:rPr lang="en-US" sz="1200" baseline="0" dirty="0">
                          <a:latin typeface="Open Sans" panose="020B0606030504020204"/>
                        </a:rPr>
                        <a:t>.</a:t>
                      </a:r>
                      <a:endParaRPr lang="en-US" sz="1200" dirty="0">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5389821"/>
                  </a:ext>
                </a:extLst>
              </a:tr>
            </a:tbl>
          </a:graphicData>
        </a:graphic>
      </p:graphicFrame>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7570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Chapter Summary </a:t>
            </a:r>
            <a:r>
              <a:rPr lang="en-US" sz="2000" dirty="0" smtClean="0"/>
              <a:t>(2 of 2)</a:t>
            </a:r>
            <a:endParaRPr lang="en-US" sz="2000" dirty="0"/>
          </a:p>
        </p:txBody>
      </p:sp>
      <p:sp>
        <p:nvSpPr>
          <p:cNvPr id="3" name="Content Placeholder 2"/>
          <p:cNvSpPr>
            <a:spLocks noGrp="1"/>
          </p:cNvSpPr>
          <p:nvPr>
            <p:ph idx="1"/>
          </p:nvPr>
        </p:nvSpPr>
        <p:spPr>
          <a:xfrm>
            <a:off x="628650" y="1825625"/>
            <a:ext cx="7886700" cy="3889375"/>
          </a:xfrm>
        </p:spPr>
        <p:txBody>
          <a:bodyPr/>
          <a:lstStyle/>
          <a:p>
            <a:pPr marL="320040" indent="-320040">
              <a:spcBef>
                <a:spcPts val="1000"/>
              </a:spcBef>
            </a:pPr>
            <a:r>
              <a:rPr lang="en-US" dirty="0"/>
              <a:t>Implementations of both types of dictionaries are similar to those of sets</a:t>
            </a:r>
          </a:p>
          <a:p>
            <a:pPr marL="320040" lvl="0" indent="-320040">
              <a:spcBef>
                <a:spcPts val="1000"/>
              </a:spcBef>
            </a:pPr>
            <a:r>
              <a:rPr lang="en-US" dirty="0"/>
              <a:t>Hashing is a technique for locating an item in constant time:</a:t>
            </a:r>
          </a:p>
          <a:p>
            <a:pPr lvl="1">
              <a:spcBef>
                <a:spcPts val="1000"/>
              </a:spcBef>
            </a:pPr>
            <a:r>
              <a:rPr lang="en-US" dirty="0"/>
              <a:t>This technique uses a hash function to compute the index of an item in an array</a:t>
            </a:r>
          </a:p>
          <a:p>
            <a:pPr marL="320040" indent="-320040">
              <a:spcBef>
                <a:spcPts val="1000"/>
              </a:spcBef>
            </a:pPr>
            <a:r>
              <a:rPr lang="en-US" dirty="0"/>
              <a:t>When using hashing, the position of a new item can collide with the position of an item already in an array</a:t>
            </a:r>
          </a:p>
          <a:p>
            <a:pPr marL="320040" lvl="0" indent="-320040">
              <a:spcBef>
                <a:spcPts val="1000"/>
              </a:spcBef>
            </a:pPr>
            <a:r>
              <a:rPr lang="en-US" dirty="0"/>
              <a:t>Chaining employs an array of buckets, which are linked structures that contain the items</a:t>
            </a:r>
          </a:p>
          <a:p>
            <a:pPr marL="320040" indent="-320040">
              <a:spcBef>
                <a:spcPts val="1000"/>
              </a:spcBef>
            </a:pPr>
            <a:r>
              <a:rPr lang="en-US" dirty="0"/>
              <a:t>The run-time and memory aspects of hashing methods involve the load factor of the array</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21201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The Python Set Class </a:t>
            </a:r>
            <a:r>
              <a:rPr lang="en-US" sz="2000" dirty="0"/>
              <a:t>(2 of 2)</a:t>
            </a:r>
          </a:p>
        </p:txBody>
      </p:sp>
      <p:sp>
        <p:nvSpPr>
          <p:cNvPr id="3" name="Content Placeholder 2"/>
          <p:cNvSpPr>
            <a:spLocks noGrp="1"/>
          </p:cNvSpPr>
          <p:nvPr>
            <p:ph idx="1"/>
          </p:nvPr>
        </p:nvSpPr>
        <p:spPr>
          <a:xfrm>
            <a:off x="628650" y="1799987"/>
            <a:ext cx="8134350" cy="679021"/>
          </a:xfrm>
        </p:spPr>
        <p:txBody>
          <a:bodyPr>
            <a:noAutofit/>
          </a:bodyPr>
          <a:lstStyle/>
          <a:p>
            <a:pPr marL="291600" indent="-291600">
              <a:lnSpc>
                <a:spcPct val="100000"/>
              </a:lnSpc>
              <a:spcBef>
                <a:spcPts val="1000"/>
              </a:spcBef>
            </a:pPr>
            <a:r>
              <a:rPr lang="en-US" dirty="0"/>
              <a:t>Table 11.2 </a:t>
            </a:r>
            <a:r>
              <a:rPr lang="en-US" dirty="0" smtClean="0"/>
              <a:t>The </a:t>
            </a:r>
            <a:r>
              <a:rPr lang="en-US" dirty="0"/>
              <a:t>Commonly Used Operations on the Set Type (continued</a:t>
            </a:r>
            <a:r>
              <a:rPr lang="en-US" dirty="0" smtClean="0"/>
              <a:t>)</a:t>
            </a:r>
            <a:endParaRPr lang="en-US" dirty="0"/>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3243954536"/>
              </p:ext>
            </p:extLst>
          </p:nvPr>
        </p:nvGraphicFramePr>
        <p:xfrm>
          <a:off x="981340" y="2652046"/>
          <a:ext cx="7315200" cy="2895601"/>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316766564"/>
                    </a:ext>
                  </a:extLst>
                </a:gridCol>
                <a:gridCol w="4495800">
                  <a:extLst>
                    <a:ext uri="{9D8B030D-6E8A-4147-A177-3AD203B41FA5}">
                      <a16:colId xmlns:a16="http://schemas.microsoft.com/office/drawing/2014/main" val="3524551216"/>
                    </a:ext>
                  </a:extLst>
                </a:gridCol>
              </a:tblGrid>
              <a:tr h="404166">
                <a:tc>
                  <a:txBody>
                    <a:bodyPr/>
                    <a:lstStyle/>
                    <a:p>
                      <a:r>
                        <a:rPr lang="en-US" dirty="0">
                          <a:solidFill>
                            <a:schemeClr val="bg2">
                              <a:lumMod val="10000"/>
                            </a:schemeClr>
                          </a:solidFill>
                          <a:latin typeface="Open Sans" panose="020B0606030504020204"/>
                        </a:rPr>
                        <a:t>Set</a:t>
                      </a:r>
                      <a:r>
                        <a:rPr lang="en-US" baseline="0" dirty="0">
                          <a:solidFill>
                            <a:schemeClr val="bg2">
                              <a:lumMod val="10000"/>
                            </a:schemeClr>
                          </a:solidFill>
                          <a:latin typeface="Open Sans" panose="020B0606030504020204"/>
                        </a:rPr>
                        <a:t> Method</a:t>
                      </a:r>
                      <a:endParaRPr lang="en-US" dirty="0">
                        <a:solidFill>
                          <a:schemeClr val="bg2">
                            <a:lumMod val="10000"/>
                          </a:schemeClr>
                        </a:solidFill>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2">
                              <a:lumMod val="10000"/>
                            </a:schemeClr>
                          </a:solidFill>
                          <a:latin typeface="Open Sans" panose="020B0606030504020204"/>
                        </a:rPr>
                        <a:t>What It Does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836661"/>
                  </a:ext>
                </a:extLst>
              </a:tr>
              <a:tr h="498287">
                <a:tc>
                  <a:txBody>
                    <a:bodyPr/>
                    <a:lstStyle/>
                    <a:p>
                      <a:pPr marL="0" marR="19050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s.__contains__(item)</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Same as item in </a:t>
                      </a:r>
                      <a:r>
                        <a:rPr lang="en-US" sz="1200" b="1" kern="1200" baseline="0" dirty="0">
                          <a:solidFill>
                            <a:schemeClr val="dk1"/>
                          </a:solidFill>
                          <a:latin typeface="Courier New" panose="02070309020205020404" pitchFamily="49" charset="0"/>
                          <a:ea typeface="+mn-ea"/>
                          <a:cs typeface="Courier New" panose="02070309020205020404" pitchFamily="49" charset="0"/>
                        </a:rPr>
                        <a:t>s</a:t>
                      </a:r>
                      <a:r>
                        <a:rPr lang="en-US" sz="1200" dirty="0">
                          <a:latin typeface="Open Sans" panose="020B0606030504020204"/>
                        </a:rPr>
                        <a:t>. Returns </a:t>
                      </a:r>
                      <a:r>
                        <a:rPr lang="en-US" sz="1200" b="1" kern="1200" baseline="0" dirty="0">
                          <a:solidFill>
                            <a:schemeClr val="dk1"/>
                          </a:solidFill>
                          <a:latin typeface="Courier New" panose="02070309020205020404" pitchFamily="49" charset="0"/>
                          <a:ea typeface="+mn-ea"/>
                          <a:cs typeface="Courier New" panose="02070309020205020404" pitchFamily="49" charset="0"/>
                        </a:rPr>
                        <a:t>True</a:t>
                      </a:r>
                      <a:r>
                        <a:rPr lang="en-US" sz="1200" dirty="0">
                          <a:latin typeface="Open Sans" panose="020B0606030504020204"/>
                        </a:rPr>
                        <a:t> if item</a:t>
                      </a:r>
                      <a:r>
                        <a:rPr lang="en-US" sz="1200" baseline="0" dirty="0">
                          <a:latin typeface="Open Sans" panose="020B0606030504020204"/>
                        </a:rPr>
                        <a:t> is in </a:t>
                      </a:r>
                      <a:r>
                        <a:rPr lang="en-US" sz="1200" b="1" kern="1200" baseline="0" dirty="0">
                          <a:solidFill>
                            <a:schemeClr val="dk1"/>
                          </a:solidFill>
                          <a:latin typeface="Courier New" panose="02070309020205020404" pitchFamily="49" charset="0"/>
                          <a:ea typeface="+mn-ea"/>
                          <a:cs typeface="Courier New" panose="02070309020205020404" pitchFamily="49" charset="0"/>
                        </a:rPr>
                        <a:t>s</a:t>
                      </a:r>
                      <a:r>
                        <a:rPr lang="en-US" sz="1200" baseline="0" dirty="0">
                          <a:latin typeface="Open Sans" panose="020B0606030504020204"/>
                        </a:rPr>
                        <a:t>, or </a:t>
                      </a:r>
                      <a:r>
                        <a:rPr lang="en-US" sz="1200" b="1" kern="1200" baseline="0" dirty="0">
                          <a:solidFill>
                            <a:schemeClr val="dk1"/>
                          </a:solidFill>
                          <a:latin typeface="Courier New" panose="02070309020205020404" pitchFamily="49" charset="0"/>
                          <a:ea typeface="+mn-ea"/>
                          <a:cs typeface="Courier New" panose="02070309020205020404" pitchFamily="49" charset="0"/>
                        </a:rPr>
                        <a:t>False</a:t>
                      </a:r>
                      <a:r>
                        <a:rPr lang="en-US" sz="1200" baseline="0" dirty="0">
                          <a:latin typeface="Open Sans" panose="020B0606030504020204"/>
                        </a:rPr>
                        <a:t> otherwise.</a:t>
                      </a:r>
                      <a:endParaRPr lang="en-US" sz="1200" dirty="0">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5243856"/>
                  </a:ext>
                </a:extLst>
              </a:tr>
              <a:tr h="498287">
                <a:tc>
                  <a:txBody>
                    <a:bodyPr/>
                    <a:lstStyle/>
                    <a:p>
                      <a:pPr marL="0" marR="19050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S1.__or__(s2)</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Set union. Same as </a:t>
                      </a:r>
                      <a:r>
                        <a:rPr lang="en-US" sz="1200" b="1" kern="1200" baseline="0" dirty="0">
                          <a:solidFill>
                            <a:schemeClr val="dk1"/>
                          </a:solidFill>
                          <a:latin typeface="Courier New" panose="02070309020205020404" pitchFamily="49" charset="0"/>
                          <a:ea typeface="+mn-ea"/>
                          <a:cs typeface="Courier New" panose="02070309020205020404" pitchFamily="49" charset="0"/>
                        </a:rPr>
                        <a:t>s1 | s2</a:t>
                      </a:r>
                      <a:r>
                        <a:rPr lang="en-US" sz="1200" dirty="0">
                          <a:latin typeface="Open Sans" panose="020B0606030504020204"/>
                        </a:rPr>
                        <a:t>. Returns a set containing items in </a:t>
                      </a:r>
                      <a:r>
                        <a:rPr lang="en-US" sz="1200" b="1" kern="1200" baseline="0" dirty="0">
                          <a:solidFill>
                            <a:schemeClr val="dk1"/>
                          </a:solidFill>
                          <a:latin typeface="Courier New" panose="02070309020205020404" pitchFamily="49" charset="0"/>
                          <a:ea typeface="+mn-ea"/>
                          <a:cs typeface="Courier New" panose="02070309020205020404" pitchFamily="49" charset="0"/>
                        </a:rPr>
                        <a:t>s1</a:t>
                      </a:r>
                      <a:r>
                        <a:rPr lang="en-US" sz="1200" b="1" kern="1200" baseline="0" dirty="0">
                          <a:solidFill>
                            <a:schemeClr val="dk1"/>
                          </a:solidFill>
                          <a:latin typeface="Open Sans" panose="020B0606030504020204"/>
                          <a:ea typeface="+mn-ea"/>
                          <a:cs typeface="Courier New" panose="02070309020205020404" pitchFamily="49" charset="0"/>
                        </a:rPr>
                        <a:t> </a:t>
                      </a:r>
                      <a:r>
                        <a:rPr lang="en-US" sz="1200" dirty="0">
                          <a:latin typeface="Open Sans" panose="020B0606030504020204"/>
                        </a:rPr>
                        <a:t>and </a:t>
                      </a:r>
                      <a:r>
                        <a:rPr lang="en-US" sz="1200" b="1" kern="1200" baseline="0" dirty="0">
                          <a:solidFill>
                            <a:schemeClr val="dk1"/>
                          </a:solidFill>
                          <a:latin typeface="Courier New" panose="02070309020205020404" pitchFamily="49" charset="0"/>
                          <a:ea typeface="+mn-ea"/>
                          <a:cs typeface="Courier New" panose="02070309020205020404" pitchFamily="49" charset="0"/>
                        </a:rPr>
                        <a:t>s2</a:t>
                      </a:r>
                      <a:r>
                        <a:rPr lang="en-US" sz="1200" dirty="0">
                          <a:latin typeface="Open Sans" panose="020B0606030504020204"/>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2533130"/>
                  </a:ext>
                </a:extLst>
              </a:tr>
              <a:tr h="498287">
                <a:tc>
                  <a:txBody>
                    <a:bodyPr/>
                    <a:lstStyle/>
                    <a:p>
                      <a:pPr marL="0" marR="19050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S1.__and__(s2)</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Set intersection. Same as </a:t>
                      </a:r>
                      <a:r>
                        <a:rPr lang="en-US" sz="1200" b="1" kern="1200" baseline="0" dirty="0">
                          <a:solidFill>
                            <a:schemeClr val="dk1"/>
                          </a:solidFill>
                          <a:latin typeface="Courier New" panose="02070309020205020404" pitchFamily="49" charset="0"/>
                          <a:ea typeface="+mn-ea"/>
                          <a:cs typeface="Courier New" panose="02070309020205020404" pitchFamily="49" charset="0"/>
                        </a:rPr>
                        <a:t>s1 &amp; s2</a:t>
                      </a:r>
                      <a:r>
                        <a:rPr lang="en-US" sz="1200" dirty="0">
                          <a:latin typeface="Open Sans" panose="020B0606030504020204"/>
                        </a:rPr>
                        <a:t>. Returns a set containing the items in </a:t>
                      </a:r>
                      <a:r>
                        <a:rPr lang="en-US" sz="1200" b="1" kern="1200" baseline="0" dirty="0">
                          <a:solidFill>
                            <a:schemeClr val="dk1"/>
                          </a:solidFill>
                          <a:latin typeface="Courier New" panose="02070309020205020404" pitchFamily="49" charset="0"/>
                          <a:ea typeface="+mn-ea"/>
                          <a:cs typeface="Courier New" panose="02070309020205020404" pitchFamily="49" charset="0"/>
                        </a:rPr>
                        <a:t>s1</a:t>
                      </a:r>
                      <a:r>
                        <a:rPr lang="en-US" sz="1200" dirty="0">
                          <a:latin typeface="Open Sans" panose="020B0606030504020204"/>
                        </a:rPr>
                        <a:t> that are also in </a:t>
                      </a:r>
                      <a:r>
                        <a:rPr lang="en-US" sz="1200" b="1" kern="1200" baseline="0" dirty="0">
                          <a:solidFill>
                            <a:schemeClr val="dk1"/>
                          </a:solidFill>
                          <a:latin typeface="Courier New" panose="02070309020205020404" pitchFamily="49" charset="0"/>
                          <a:ea typeface="+mn-ea"/>
                          <a:cs typeface="Courier New" panose="02070309020205020404" pitchFamily="49" charset="0"/>
                        </a:rPr>
                        <a:t>s2</a:t>
                      </a:r>
                      <a:r>
                        <a:rPr lang="en-US" sz="1200" dirty="0">
                          <a:latin typeface="Open Sans" panose="020B0606030504020204"/>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4198572"/>
                  </a:ext>
                </a:extLst>
              </a:tr>
              <a:tr h="498287">
                <a:tc>
                  <a:txBody>
                    <a:bodyPr/>
                    <a:lstStyle/>
                    <a:p>
                      <a:pPr marL="0" marR="19050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S1.__sub__(s2)</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Set difference. Same as </a:t>
                      </a:r>
                      <a:r>
                        <a:rPr lang="en-US" sz="1200" b="1" kern="1200" baseline="0" dirty="0">
                          <a:solidFill>
                            <a:schemeClr val="dk1"/>
                          </a:solidFill>
                          <a:latin typeface="Courier New" panose="02070309020205020404" pitchFamily="49" charset="0"/>
                          <a:ea typeface="+mn-ea"/>
                          <a:cs typeface="Courier New" panose="02070309020205020404" pitchFamily="49" charset="0"/>
                        </a:rPr>
                        <a:t>s1 </a:t>
                      </a:r>
                      <a:r>
                        <a:rPr lang="en-US" sz="1200" b="1" kern="1200" baseline="0" dirty="0" smtClean="0">
                          <a:solidFill>
                            <a:schemeClr val="dk1"/>
                          </a:solidFill>
                          <a:latin typeface="Arial" panose="020B0604020202020204" pitchFamily="34" charset="0"/>
                          <a:ea typeface="+mn-ea"/>
                          <a:cs typeface="Arial" panose="020B0604020202020204" pitchFamily="34" charset="0"/>
                        </a:rPr>
                        <a:t>−</a:t>
                      </a:r>
                      <a:r>
                        <a:rPr lang="en-US" sz="1200" b="1" kern="1200" baseline="0" dirty="0" smtClean="0">
                          <a:solidFill>
                            <a:schemeClr val="dk1"/>
                          </a:solidFill>
                          <a:latin typeface="Courier New" panose="02070309020205020404" pitchFamily="49" charset="0"/>
                          <a:ea typeface="+mn-ea"/>
                          <a:cs typeface="Courier New" panose="02070309020205020404" pitchFamily="49" charset="0"/>
                        </a:rPr>
                        <a:t> </a:t>
                      </a:r>
                      <a:r>
                        <a:rPr lang="en-US" sz="1200" b="1" kern="1200" baseline="0" dirty="0">
                          <a:solidFill>
                            <a:schemeClr val="dk1"/>
                          </a:solidFill>
                          <a:latin typeface="Courier New" panose="02070309020205020404" pitchFamily="49" charset="0"/>
                          <a:ea typeface="+mn-ea"/>
                          <a:cs typeface="Courier New" panose="02070309020205020404" pitchFamily="49" charset="0"/>
                        </a:rPr>
                        <a:t>s2</a:t>
                      </a:r>
                      <a:r>
                        <a:rPr lang="en-US" sz="1200" dirty="0">
                          <a:latin typeface="Open Sans" panose="020B0606030504020204"/>
                        </a:rPr>
                        <a:t>. Returns a set containing the items in </a:t>
                      </a:r>
                      <a:r>
                        <a:rPr lang="en-US" sz="1200" b="1" kern="1200" baseline="0" dirty="0">
                          <a:solidFill>
                            <a:schemeClr val="dk1"/>
                          </a:solidFill>
                          <a:latin typeface="Courier New" panose="02070309020205020404" pitchFamily="49" charset="0"/>
                          <a:ea typeface="+mn-ea"/>
                          <a:cs typeface="Courier New" panose="02070309020205020404" pitchFamily="49" charset="0"/>
                        </a:rPr>
                        <a:t>s1</a:t>
                      </a:r>
                      <a:r>
                        <a:rPr lang="en-US" sz="1200" dirty="0">
                          <a:latin typeface="Open Sans" panose="020B0606030504020204"/>
                        </a:rPr>
                        <a:t> that are not</a:t>
                      </a:r>
                      <a:r>
                        <a:rPr lang="en-US" sz="1200" baseline="0" dirty="0">
                          <a:latin typeface="Open Sans" panose="020B0606030504020204"/>
                        </a:rPr>
                        <a:t> in </a:t>
                      </a:r>
                      <a:r>
                        <a:rPr lang="en-US" sz="1200" b="1" kern="1200" baseline="0" dirty="0">
                          <a:solidFill>
                            <a:schemeClr val="dk1"/>
                          </a:solidFill>
                          <a:latin typeface="Courier New" panose="02070309020205020404" pitchFamily="49" charset="0"/>
                          <a:ea typeface="+mn-ea"/>
                          <a:cs typeface="Courier New" panose="02070309020205020404" pitchFamily="49" charset="0"/>
                        </a:rPr>
                        <a:t>s2</a:t>
                      </a:r>
                      <a:r>
                        <a:rPr lang="en-US" sz="1200" baseline="0" dirty="0">
                          <a:latin typeface="Open Sans" panose="020B0606030504020204"/>
                        </a:rPr>
                        <a:t>. </a:t>
                      </a:r>
                      <a:endParaRPr lang="en-US" sz="1200" dirty="0">
                        <a:latin typeface="Open Sans" panose="020B060603050402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468137"/>
                  </a:ext>
                </a:extLst>
              </a:tr>
              <a:tr h="498287">
                <a:tc>
                  <a:txBody>
                    <a:bodyPr/>
                    <a:lstStyle/>
                    <a:p>
                      <a:pPr marL="0" marR="0">
                        <a:lnSpc>
                          <a:spcPct val="200000"/>
                        </a:lnSpc>
                        <a:spcBef>
                          <a:spcPts val="0"/>
                        </a:spcBef>
                        <a:spcAft>
                          <a:spcPts val="0"/>
                        </a:spcAft>
                      </a:pPr>
                      <a:r>
                        <a:rPr lang="en-US" sz="1200" b="1" dirty="0">
                          <a:effectLst/>
                          <a:latin typeface="Courier New Bold" panose="02070609020205020404" pitchFamily="49" charset="0"/>
                          <a:ea typeface="MS Mincho"/>
                          <a:cs typeface="Courier New" panose="02070309020205020404" pitchFamily="49" charset="0"/>
                        </a:rPr>
                        <a:t>S1.issubset(s2)</a:t>
                      </a:r>
                      <a:endParaRPr lang="en-US" sz="1000" dirty="0">
                        <a:effectLst/>
                        <a:latin typeface="Bank Gothic-Medium"/>
                        <a:ea typeface="MS Mincho"/>
                        <a:cs typeface="Bank Gothic-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Open Sans" panose="020B0606030504020204"/>
                        </a:rPr>
                        <a:t>Returns </a:t>
                      </a:r>
                      <a:r>
                        <a:rPr lang="en-US" sz="1200" b="1" kern="1200" baseline="0" dirty="0">
                          <a:solidFill>
                            <a:schemeClr val="dk1"/>
                          </a:solidFill>
                          <a:latin typeface="Courier New" panose="02070309020205020404" pitchFamily="49" charset="0"/>
                          <a:ea typeface="+mn-ea"/>
                          <a:cs typeface="Courier New" panose="02070309020205020404" pitchFamily="49" charset="0"/>
                        </a:rPr>
                        <a:t>True</a:t>
                      </a:r>
                      <a:r>
                        <a:rPr lang="en-US" sz="1200" dirty="0">
                          <a:latin typeface="Open Sans" panose="020B0606030504020204"/>
                        </a:rPr>
                        <a:t> if </a:t>
                      </a:r>
                      <a:r>
                        <a:rPr lang="en-US" sz="1200" b="1" kern="1200" baseline="0" dirty="0">
                          <a:solidFill>
                            <a:schemeClr val="dk1"/>
                          </a:solidFill>
                          <a:latin typeface="Courier New" panose="02070309020205020404" pitchFamily="49" charset="0"/>
                          <a:ea typeface="+mn-ea"/>
                          <a:cs typeface="Courier New" panose="02070309020205020404" pitchFamily="49" charset="0"/>
                        </a:rPr>
                        <a:t>s1</a:t>
                      </a:r>
                      <a:r>
                        <a:rPr lang="en-US" sz="1200" dirty="0">
                          <a:latin typeface="Open Sans" panose="020B0606030504020204"/>
                        </a:rPr>
                        <a:t> is a subset of </a:t>
                      </a:r>
                      <a:r>
                        <a:rPr lang="en-US" sz="1200" b="1" kern="1200" baseline="0" dirty="0">
                          <a:solidFill>
                            <a:schemeClr val="dk1"/>
                          </a:solidFill>
                          <a:latin typeface="Courier New" panose="02070309020205020404" pitchFamily="49" charset="0"/>
                          <a:ea typeface="+mn-ea"/>
                          <a:cs typeface="Courier New" panose="02070309020205020404" pitchFamily="49" charset="0"/>
                        </a:rPr>
                        <a:t>s2</a:t>
                      </a:r>
                      <a:r>
                        <a:rPr lang="en-US" sz="1200" dirty="0">
                          <a:latin typeface="Open Sans" panose="020B0606030504020204"/>
                        </a:rPr>
                        <a:t>, or </a:t>
                      </a:r>
                      <a:r>
                        <a:rPr lang="en-US" sz="1200" b="1" kern="1200" baseline="0" dirty="0">
                          <a:solidFill>
                            <a:schemeClr val="dk1"/>
                          </a:solidFill>
                          <a:latin typeface="Courier New" panose="02070309020205020404" pitchFamily="49" charset="0"/>
                          <a:ea typeface="+mn-ea"/>
                          <a:cs typeface="Courier New" panose="02070309020205020404" pitchFamily="49" charset="0"/>
                        </a:rPr>
                        <a:t>False</a:t>
                      </a:r>
                      <a:r>
                        <a:rPr lang="en-US" sz="1200" dirty="0">
                          <a:latin typeface="Open Sans" panose="020B0606030504020204"/>
                        </a:rPr>
                        <a:t> otherwise.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3758788"/>
                  </a:ext>
                </a:extLst>
              </a:tr>
            </a:tbl>
          </a:graphicData>
        </a:graphic>
      </p:graphicFrame>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33288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lstStyle/>
          <a:p>
            <a:r>
              <a:rPr lang="en-US" b="1" dirty="0"/>
              <a:t>A Sample Session with Sets</a:t>
            </a:r>
          </a:p>
        </p:txBody>
      </p:sp>
      <p:sp>
        <p:nvSpPr>
          <p:cNvPr id="3" name="Content Placeholder 2"/>
          <p:cNvSpPr>
            <a:spLocks noGrp="1"/>
          </p:cNvSpPr>
          <p:nvPr>
            <p:ph idx="1"/>
          </p:nvPr>
        </p:nvSpPr>
        <p:spPr>
          <a:xfrm>
            <a:off x="628650" y="1752601"/>
            <a:ext cx="7886700" cy="609600"/>
          </a:xfrm>
        </p:spPr>
        <p:txBody>
          <a:bodyPr>
            <a:noAutofit/>
          </a:bodyPr>
          <a:lstStyle/>
          <a:p>
            <a:pPr marL="320040" indent="-320040">
              <a:spcBef>
                <a:spcPts val="1000"/>
              </a:spcBef>
            </a:pPr>
            <a:r>
              <a:rPr lang="en-US" dirty="0"/>
              <a:t>For example, create two sets named A and B and perform some operations on them</a:t>
            </a:r>
            <a:r>
              <a:rPr lang="en-US" dirty="0" smtClean="0"/>
              <a:t>:</a:t>
            </a:r>
            <a:endParaRPr lang="en-US" dirty="0"/>
          </a:p>
        </p:txBody>
      </p:sp>
      <p:sp>
        <p:nvSpPr>
          <p:cNvPr id="8" name="Content Placeholder 7"/>
          <p:cNvSpPr>
            <a:spLocks noGrp="1"/>
          </p:cNvSpPr>
          <p:nvPr>
            <p:ph sz="quarter" idx="12"/>
          </p:nvPr>
        </p:nvSpPr>
        <p:spPr>
          <a:xfrm>
            <a:off x="762000" y="2436025"/>
            <a:ext cx="7753350" cy="3641919"/>
          </a:xfrm>
        </p:spPr>
        <p:txBody>
          <a:bodyPr>
            <a:normAutofit fontScale="70000" lnSpcReduction="20000"/>
          </a:bodyPr>
          <a:lstStyle/>
          <a:p>
            <a:pPr marL="171450" lvl="1" indent="0">
              <a:spcBef>
                <a:spcPts val="0"/>
              </a:spcBef>
              <a:buNone/>
            </a:pPr>
            <a:r>
              <a:rPr lang="en-US" b="1" dirty="0" smtClean="0">
                <a:latin typeface="Courier New Bold" panose="02070609020205020404" pitchFamily="49" charset="0"/>
                <a:ea typeface="MS Mincho"/>
                <a:cs typeface="Courier New" panose="02070309020205020404" pitchFamily="49" charset="0"/>
              </a:rPr>
              <a:t>&gt;&gt;&gt;</a:t>
            </a:r>
            <a:r>
              <a:rPr lang="en-US" dirty="0" smtClean="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set</a:t>
            </a:r>
            <a:r>
              <a:rPr lang="en-US" b="1" dirty="0">
                <a:latin typeface="Courier New Bold" panose="02070609020205020404" pitchFamily="49" charset="0"/>
                <a:ea typeface="MS Mincho"/>
                <a:cs typeface="Courier New" panose="02070309020205020404" pitchFamily="49" charset="0"/>
              </a:rPr>
              <a:t>([0,</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2])</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B</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solidFill>
                  <a:srgbClr val="660066"/>
                </a:solidFill>
                <a:latin typeface="Courier New Bold" panose="02070609020205020404" pitchFamily="49" charset="0"/>
                <a:ea typeface="MS Mincho"/>
                <a:cs typeface="Courier New" panose="02070309020205020404" pitchFamily="49" charset="0"/>
              </a:rPr>
              <a:t>set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1</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a:t>
            </a:r>
            <a:endParaRPr lang="en-US" sz="1300" dirty="0">
              <a:latin typeface="Bank Gothic Bold"/>
              <a:ea typeface="MS Mincho"/>
              <a:cs typeface="Bank Gothic Bold"/>
            </a:endParaRPr>
          </a:p>
          <a:p>
            <a:pPr marL="171450" lvl="1" indent="0">
              <a:spcBef>
                <a:spcPts val="0"/>
              </a:spcBef>
              <a:buNone/>
            </a:pPr>
            <a:r>
              <a:rPr lang="en-US" b="1" dirty="0">
                <a:solidFill>
                  <a:srgbClr val="0000FF"/>
                </a:solidFill>
                <a:latin typeface="Courier New Bold" panose="02070609020205020404" pitchFamily="49" charset="0"/>
                <a:ea typeface="MS Mincho"/>
                <a:cs typeface="Courier New" panose="02070309020205020404" pitchFamily="49" charset="0"/>
              </a:rPr>
              <a:t>True</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&amp;</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B</a:t>
            </a:r>
            <a:endParaRPr lang="en-US" sz="1300" dirty="0">
              <a:latin typeface="Bank Gothic Bold"/>
              <a:ea typeface="MS Mincho"/>
              <a:cs typeface="Bank Gothic Bold"/>
            </a:endParaRPr>
          </a:p>
          <a:p>
            <a:pPr marL="171450" lvl="1" indent="0">
              <a:spcBef>
                <a:spcPts val="0"/>
              </a:spcBef>
              <a:buNone/>
            </a:pPr>
            <a:r>
              <a:rPr lang="en-US" b="1" dirty="0">
                <a:solidFill>
                  <a:srgbClr val="0000FF"/>
                </a:solidFill>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B.add</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B.add</a:t>
            </a:r>
            <a:r>
              <a:rPr lang="en-US" b="1" dirty="0">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B.add</a:t>
            </a:r>
            <a:r>
              <a:rPr lang="en-US" b="1" dirty="0">
                <a:latin typeface="Courier New Bold" panose="02070609020205020404" pitchFamily="49" charset="0"/>
                <a:ea typeface="MS Mincho"/>
                <a:cs typeface="Courier New" panose="02070309020205020404" pitchFamily="49" charset="0"/>
              </a:rPr>
              <a:t>(5)</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B</a:t>
            </a:r>
            <a:endParaRPr lang="en-US" sz="1300" dirty="0">
              <a:latin typeface="Bank Gothic Bold"/>
              <a:ea typeface="MS Mincho"/>
              <a:cs typeface="Bank Gothic Bold"/>
            </a:endParaRPr>
          </a:p>
          <a:p>
            <a:pPr marL="171450" lvl="1" indent="0">
              <a:spcBef>
                <a:spcPts val="0"/>
              </a:spcBef>
              <a:buNone/>
            </a:pPr>
            <a:r>
              <a:rPr lang="en-US" b="1" dirty="0">
                <a:solidFill>
                  <a:srgbClr val="0000FF"/>
                </a:solidFill>
                <a:latin typeface="Courier New Bold" panose="02070609020205020404" pitchFamily="49" charset="0"/>
                <a:ea typeface="MS Mincho"/>
                <a:cs typeface="Courier New" panose="02070309020205020404" pitchFamily="49" charset="0"/>
              </a:rPr>
              <a:t>{1, 5}</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&amp;</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B</a:t>
            </a:r>
            <a:endParaRPr lang="en-US" sz="1300" dirty="0">
              <a:latin typeface="Bank Gothic Bold"/>
              <a:ea typeface="MS Mincho"/>
              <a:cs typeface="Bank Gothic Bold"/>
            </a:endParaRPr>
          </a:p>
          <a:p>
            <a:pPr marL="171450" lvl="1" indent="0">
              <a:spcBef>
                <a:spcPts val="0"/>
              </a:spcBef>
              <a:buNone/>
            </a:pPr>
            <a:r>
              <a:rPr lang="en-US" b="1" dirty="0">
                <a:solidFill>
                  <a:srgbClr val="0000FF"/>
                </a:solidFill>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B</a:t>
            </a:r>
            <a:endParaRPr lang="en-US" sz="1300" dirty="0">
              <a:latin typeface="Bank Gothic Bold"/>
              <a:ea typeface="MS Mincho"/>
              <a:cs typeface="Bank Gothic Bold"/>
            </a:endParaRPr>
          </a:p>
          <a:p>
            <a:pPr marL="171450" lvl="1" indent="0">
              <a:spcBef>
                <a:spcPts val="0"/>
              </a:spcBef>
              <a:buNone/>
            </a:pPr>
            <a:r>
              <a:rPr lang="en-US" b="1" dirty="0">
                <a:solidFill>
                  <a:srgbClr val="0000FF"/>
                </a:solidFill>
                <a:latin typeface="Courier New Bold" panose="02070609020205020404" pitchFamily="49" charset="0"/>
                <a:ea typeface="MS Mincho"/>
                <a:cs typeface="Courier New" panose="02070309020205020404" pitchFamily="49" charset="0"/>
              </a:rPr>
              <a:t>{0, 1, 2, 5}</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B</a:t>
            </a:r>
            <a:endParaRPr lang="en-US" sz="1300" dirty="0">
              <a:latin typeface="Bank Gothic Bold"/>
              <a:ea typeface="MS Mincho"/>
              <a:cs typeface="Bank Gothic Bold"/>
            </a:endParaRPr>
          </a:p>
          <a:p>
            <a:pPr marL="171450" lvl="1" indent="0">
              <a:spcBef>
                <a:spcPts val="0"/>
              </a:spcBef>
              <a:buNone/>
            </a:pPr>
            <a:r>
              <a:rPr lang="en-US" b="1" dirty="0">
                <a:solidFill>
                  <a:srgbClr val="0000FF"/>
                </a:solidFill>
                <a:latin typeface="Courier New Bold" panose="02070609020205020404" pitchFamily="49" charset="0"/>
                <a:ea typeface="MS Mincho"/>
                <a:cs typeface="Courier New" panose="02070309020205020404" pitchFamily="49" charset="0"/>
              </a:rPr>
              <a:t>{0, 2}</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B.remove</a:t>
            </a:r>
            <a:r>
              <a:rPr lang="en-US" b="1" dirty="0">
                <a:latin typeface="Courier New Bold" panose="02070609020205020404" pitchFamily="49" charset="0"/>
                <a:ea typeface="MS Mincho"/>
                <a:cs typeface="Courier New" panose="02070309020205020404" pitchFamily="49" charset="0"/>
              </a:rPr>
              <a:t>(5)</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B</a:t>
            </a:r>
            <a:endParaRPr lang="en-US" sz="1300" dirty="0">
              <a:latin typeface="Bank Gothic Bold"/>
              <a:ea typeface="MS Mincho"/>
              <a:cs typeface="Bank Gothic Bold"/>
            </a:endParaRPr>
          </a:p>
          <a:p>
            <a:pPr marL="171450" lvl="1" indent="0">
              <a:spcBef>
                <a:spcPts val="0"/>
              </a:spcBef>
              <a:buNone/>
            </a:pPr>
            <a:r>
              <a:rPr lang="en-US" b="1" dirty="0">
                <a:solidFill>
                  <a:srgbClr val="0000FF"/>
                </a:solidFill>
                <a:latin typeface="Courier New Bold" panose="02070609020205020404" pitchFamily="49" charset="0"/>
                <a:ea typeface="MS Mincho"/>
                <a:cs typeface="Courier New" panose="02070309020205020404" pitchFamily="49" charset="0"/>
              </a:rPr>
              <a:t>{1}</a:t>
            </a:r>
            <a:endParaRPr lang="en-US" sz="1300" dirty="0">
              <a:latin typeface="Bank Gothic Bold"/>
              <a:ea typeface="MS Mincho"/>
              <a:cs typeface="Bank Gothic Bold"/>
            </a:endParaRPr>
          </a:p>
          <a:p>
            <a:pPr marL="171450"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err="1">
                <a:latin typeface="Courier New Bold" panose="02070609020205020404" pitchFamily="49" charset="0"/>
                <a:ea typeface="MS Mincho"/>
                <a:cs typeface="Courier New" panose="02070309020205020404" pitchFamily="49" charset="0"/>
              </a:rPr>
              <a:t>B.issubset</a:t>
            </a:r>
            <a:r>
              <a:rPr lang="en-US" b="1" dirty="0">
                <a:latin typeface="Courier New Bold" panose="02070609020205020404" pitchFamily="49" charset="0"/>
                <a:ea typeface="MS Mincho"/>
                <a:cs typeface="Courier New" panose="02070309020205020404" pitchFamily="49" charset="0"/>
              </a:rPr>
              <a:t>(A)</a:t>
            </a:r>
            <a:endParaRPr lang="en-US" sz="1300" dirty="0">
              <a:latin typeface="Bank Gothic Bold"/>
              <a:ea typeface="MS Mincho"/>
              <a:cs typeface="Bank Gothic Bold"/>
            </a:endParaRPr>
          </a:p>
          <a:p>
            <a:pPr marL="171450" lvl="1" indent="0">
              <a:spcBef>
                <a:spcPts val="0"/>
              </a:spcBef>
              <a:buNone/>
            </a:pPr>
            <a:r>
              <a:rPr lang="en-US" b="1" dirty="0">
                <a:solidFill>
                  <a:srgbClr val="0000FF"/>
                </a:solidFill>
                <a:latin typeface="Courier New Bold" panose="02070609020205020404" pitchFamily="49" charset="0"/>
                <a:ea typeface="MS Mincho"/>
                <a:cs typeface="Courier New" panose="02070309020205020404" pitchFamily="49" charset="0"/>
              </a:rPr>
              <a:t>True</a:t>
            </a:r>
            <a:endParaRPr lang="en-US" sz="1300" dirty="0">
              <a:latin typeface="Bank Gothic Bold"/>
              <a:ea typeface="MS Mincho"/>
              <a:cs typeface="Bank Gothic Bold"/>
            </a:endParaRPr>
          </a:p>
          <a:p>
            <a:pPr marL="356235" lvl="1" indent="0">
              <a:spcBef>
                <a:spcPts val="0"/>
              </a:spcBef>
              <a:buNone/>
            </a:pPr>
            <a:r>
              <a:rPr lang="en-US" b="1" dirty="0">
                <a:latin typeface="Courier New Bold" panose="02070609020205020404" pitchFamily="49" charset="0"/>
                <a:ea typeface="MS Mincho"/>
                <a:cs typeface="Courier New" panose="02070309020205020404" pitchFamily="49" charset="0"/>
              </a:rPr>
              <a:t>&gt;&gt;&gt;</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for</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solidFill>
                  <a:srgbClr val="8A3800"/>
                </a:solidFill>
                <a:latin typeface="Courier New Bold" panose="02070609020205020404" pitchFamily="49" charset="0"/>
                <a:ea typeface="MS Mincho"/>
                <a:cs typeface="Courier New" panose="02070309020205020404" pitchFamily="49" charset="0"/>
              </a:rPr>
              <a:t>in</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A:</a:t>
            </a:r>
            <a:endParaRPr lang="en-US" sz="1300" dirty="0">
              <a:latin typeface="Bank Gothic Bold"/>
              <a:ea typeface="MS Mincho"/>
              <a:cs typeface="Bank Gothic Bold"/>
            </a:endParaRPr>
          </a:p>
          <a:p>
            <a:pPr marL="171450" lvl="1" indent="0">
              <a:spcBef>
                <a:spcPts val="0"/>
              </a:spcBef>
              <a:buNone/>
            </a:pPr>
            <a:r>
              <a:rPr lang="en-US" b="1" dirty="0">
                <a:solidFill>
                  <a:srgbClr val="660066"/>
                </a:solidFill>
                <a:latin typeface="Courier New Bold" panose="02070609020205020404" pitchFamily="49" charset="0"/>
                <a:ea typeface="MS Mincho"/>
                <a:cs typeface="Courier New" panose="02070309020205020404" pitchFamily="49" charset="0"/>
              </a:rPr>
              <a:t>       print</a:t>
            </a:r>
            <a:r>
              <a:rPr lang="en-US" b="1" dirty="0">
                <a:latin typeface="Courier New Bold" panose="02070609020205020404" pitchFamily="49" charset="0"/>
                <a:ea typeface="MS Mincho"/>
                <a:cs typeface="Courier New" panose="02070309020205020404" pitchFamily="49" charset="0"/>
              </a:rPr>
              <a:t>(item,</a:t>
            </a:r>
            <a:r>
              <a:rPr lang="en-US" dirty="0">
                <a:latin typeface="Times" panose="02020603050405020304" pitchFamily="18" charset="0"/>
                <a:ea typeface="MS Mincho"/>
                <a:cs typeface="Bank Gothic Bold"/>
              </a:rPr>
              <a:t> </a:t>
            </a:r>
            <a:r>
              <a:rPr lang="en-US" b="1" dirty="0">
                <a:latin typeface="Courier New Bold" panose="02070609020205020404" pitchFamily="49" charset="0"/>
                <a:ea typeface="MS Mincho"/>
                <a:cs typeface="Courier New" panose="02070309020205020404" pitchFamily="49" charset="0"/>
              </a:rPr>
              <a:t>end = </a:t>
            </a:r>
            <a:r>
              <a:rPr lang="en-US" b="1" dirty="0">
                <a:solidFill>
                  <a:srgbClr val="006800"/>
                </a:solidFill>
                <a:latin typeface="Courier New Bold" panose="02070609020205020404" pitchFamily="49" charset="0"/>
                <a:ea typeface="MS Mincho"/>
                <a:cs typeface="Courier New" panose="02070309020205020404" pitchFamily="49" charset="0"/>
              </a:rPr>
              <a:t>""</a:t>
            </a:r>
            <a:r>
              <a:rPr lang="en-US" b="1" dirty="0">
                <a:latin typeface="Courier New Bold" panose="02070609020205020404" pitchFamily="49" charset="0"/>
                <a:ea typeface="MS Mincho"/>
                <a:cs typeface="Courier New" panose="02070309020205020404" pitchFamily="49" charset="0"/>
              </a:rPr>
              <a:t>)</a:t>
            </a:r>
            <a:endParaRPr lang="en-US" sz="1300" dirty="0">
              <a:latin typeface="Bank Gothic Bold"/>
              <a:ea typeface="MS Mincho"/>
              <a:cs typeface="Bank Gothic Bold"/>
            </a:endParaRPr>
          </a:p>
          <a:p>
            <a:pPr marL="171450" lvl="1" indent="0">
              <a:spcBef>
                <a:spcPts val="0"/>
              </a:spcBef>
              <a:buNone/>
            </a:pPr>
            <a:r>
              <a:rPr lang="en-US" b="1" dirty="0">
                <a:solidFill>
                  <a:srgbClr val="0000FF"/>
                </a:solidFill>
                <a:latin typeface="Courier New Bold" panose="02070609020205020404" pitchFamily="49" charset="0"/>
                <a:ea typeface="MS Mincho"/>
                <a:cs typeface="Courier New" panose="02070309020205020404" pitchFamily="49" charset="0"/>
              </a:rPr>
              <a:t>0 1 2</a:t>
            </a:r>
            <a:endParaRPr lang="en-US" dirty="0"/>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63153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Application of Sets</a:t>
            </a:r>
          </a:p>
        </p:txBody>
      </p:sp>
      <p:sp>
        <p:nvSpPr>
          <p:cNvPr id="3" name="Content Placeholder 2"/>
          <p:cNvSpPr>
            <a:spLocks noGrp="1"/>
          </p:cNvSpPr>
          <p:nvPr>
            <p:ph idx="1"/>
          </p:nvPr>
        </p:nvSpPr>
        <p:spPr>
          <a:xfrm>
            <a:off x="628650" y="1748711"/>
            <a:ext cx="7886700" cy="1755775"/>
          </a:xfrm>
        </p:spPr>
        <p:txBody>
          <a:bodyPr/>
          <a:lstStyle/>
          <a:p>
            <a:pPr marL="320040" indent="-320040">
              <a:spcBef>
                <a:spcPts val="1000"/>
              </a:spcBef>
            </a:pPr>
            <a:r>
              <a:rPr lang="en-US" dirty="0"/>
              <a:t>Sets have many applications in the area of data processing</a:t>
            </a:r>
          </a:p>
          <a:p>
            <a:pPr marL="320040" indent="-320040">
              <a:spcBef>
                <a:spcPts val="1000"/>
              </a:spcBef>
            </a:pPr>
            <a:r>
              <a:rPr lang="en-US" dirty="0"/>
              <a:t>For example, in the field of database management,</a:t>
            </a:r>
          </a:p>
          <a:p>
            <a:pPr lvl="1">
              <a:spcBef>
                <a:spcPts val="1000"/>
              </a:spcBef>
            </a:pPr>
            <a:r>
              <a:rPr lang="en-US" dirty="0"/>
              <a:t>The answer to a query that contains the conjunction of two keys could be constructed from the intersection of the sets of items associated with those keys</a:t>
            </a:r>
          </a:p>
        </p:txBody>
      </p:sp>
      <p:sp>
        <p:nvSpPr>
          <p:cNvPr id="4" name="Footer Placeholder 3"/>
          <p:cNvSpPr>
            <a:spLocks noGrp="1"/>
          </p:cNvSpPr>
          <p:nvPr>
            <p:ph type="ftr" sz="quarter" idx="11"/>
          </p:nvPr>
        </p:nvSpPr>
        <p:spPr/>
        <p:txBody>
          <a:bodyPr/>
          <a:lstStyle/>
          <a:p>
            <a:pPr>
              <a:defRPr/>
            </a:pPr>
            <a:r>
              <a:rPr lang="en-US" sz="900" dirty="0">
                <a:latin typeface="Open Sans" panose="020B0606030504020204"/>
              </a:rPr>
              <a:t>Fundamentals of Python: Data Structures, Second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40733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64307</TotalTime>
  <Words>7180</Words>
  <Application>Microsoft Office PowerPoint</Application>
  <PresentationFormat>On-screen Show (4:3)</PresentationFormat>
  <Paragraphs>790</Paragraphs>
  <Slides>60</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3" baseType="lpstr">
      <vt:lpstr>MS Mincho</vt:lpstr>
      <vt:lpstr>Arial</vt:lpstr>
      <vt:lpstr>Bank Gothic Bold</vt:lpstr>
      <vt:lpstr>Bank Gothic-Medium</vt:lpstr>
      <vt:lpstr>Courier New</vt:lpstr>
      <vt:lpstr>Courier New Bold</vt:lpstr>
      <vt:lpstr>Open Sans</vt:lpstr>
      <vt:lpstr>Open Sans Regular</vt:lpstr>
      <vt:lpstr>Summer Font</vt:lpstr>
      <vt:lpstr>Times</vt:lpstr>
      <vt:lpstr>Times New Roman</vt:lpstr>
      <vt:lpstr>Brand_PPT_Template_SIMPLIFIED_SD</vt:lpstr>
      <vt:lpstr>Equation</vt:lpstr>
      <vt:lpstr>Chapter 11: Sets and Directories</vt:lpstr>
      <vt:lpstr>Learning Objectives (1 of 2)</vt:lpstr>
      <vt:lpstr>Learning Objectives (2 of 2)</vt:lpstr>
      <vt:lpstr>Using Sets (1 of 2)</vt:lpstr>
      <vt:lpstr>Using Sets (2 of 2)</vt:lpstr>
      <vt:lpstr>The Python Set Class (1 of 2)</vt:lpstr>
      <vt:lpstr>The Python Set Class (2 of 2)</vt:lpstr>
      <vt:lpstr>A Sample Session with Sets</vt:lpstr>
      <vt:lpstr>Application of Sets</vt:lpstr>
      <vt:lpstr>Relationship between Sets and Bags</vt:lpstr>
      <vt:lpstr>Relationship between Sets and Dictionaries</vt:lpstr>
      <vt:lpstr>Implementation of Sets</vt:lpstr>
      <vt:lpstr>Array-Based and Linked Implementations of Sets (1 of 2)</vt:lpstr>
      <vt:lpstr>Array-Based and Linked Implementations of Sets (2 of 2)</vt:lpstr>
      <vt:lpstr>The AbstractSet Class (1 of 2)</vt:lpstr>
      <vt:lpstr>The AbstractSet Class (2 of 2)</vt:lpstr>
      <vt:lpstr>The ArraySet Class</vt:lpstr>
      <vt:lpstr>Using Dictionaries</vt:lpstr>
      <vt:lpstr>Array-Based and Linked Implementations of Dictionaries (1 of 4)</vt:lpstr>
      <vt:lpstr>Array-Based and Linked Implementations of Dictionaries (2 of 4)</vt:lpstr>
      <vt:lpstr>Array-Based and Linked Implementations of Dictionaries (3 of 4)</vt:lpstr>
      <vt:lpstr>Array-Based and Linked Implementations of Dictionaries (4 of 4)</vt:lpstr>
      <vt:lpstr>The AbstractDict Class (1 of 3)</vt:lpstr>
      <vt:lpstr>The AbstractDict Class (2 of 3)</vt:lpstr>
      <vt:lpstr>The AbstractDict Class (3 of 3)</vt:lpstr>
      <vt:lpstr>The ArrayDict Class (1 of 2)</vt:lpstr>
      <vt:lpstr>The ArrayDict Class (2 of 2)</vt:lpstr>
      <vt:lpstr>Complexity Analysis of the Array-Based and Linked Implementation of Sets and Dictionaries</vt:lpstr>
      <vt:lpstr>Hashing Strategies (1 of 3)</vt:lpstr>
      <vt:lpstr>Hashing Strategies (2 of 3)</vt:lpstr>
      <vt:lpstr>Hashing Strategies (3 of 3)</vt:lpstr>
      <vt:lpstr>The Relationship of Collisions to Density (1 of 2)</vt:lpstr>
      <vt:lpstr>The Relationship of Collisions to Density (2 of 2)</vt:lpstr>
      <vt:lpstr>Hashing with Nonnumeric Keys</vt:lpstr>
      <vt:lpstr>Linear Probing (1 of 4)</vt:lpstr>
      <vt:lpstr>Linear Probing (2 of 4)</vt:lpstr>
      <vt:lpstr>Linear Probing (3 of 4)</vt:lpstr>
      <vt:lpstr>Linear Probing (4 of 4)</vt:lpstr>
      <vt:lpstr>Quadratic Probing (1 of 2)</vt:lpstr>
      <vt:lpstr>Quadratic Probing (2 of 2)</vt:lpstr>
      <vt:lpstr>Chaining (1 of 3)</vt:lpstr>
      <vt:lpstr>Chaining (2 of 3)</vt:lpstr>
      <vt:lpstr>Chaining (3 of 3)</vt:lpstr>
      <vt:lpstr>Complexity Analysis (1 of 2)</vt:lpstr>
      <vt:lpstr>Complexity Analysis (2 of 2)</vt:lpstr>
      <vt:lpstr>Hashing Implementation of Sets (1 of 6)</vt:lpstr>
      <vt:lpstr>Hashing Implementation of Sets (2 of 6)</vt:lpstr>
      <vt:lpstr>Hashing Implementation of Sets (3 of 6)</vt:lpstr>
      <vt:lpstr>Hashing Implementation of Sets (4 of 6)</vt:lpstr>
      <vt:lpstr>Hashing Implementation of Sets (5 of 6)</vt:lpstr>
      <vt:lpstr>Hashing Implementation of Sets (6 of 6)</vt:lpstr>
      <vt:lpstr>Hashing Implementation of Dictionaries (1 of 4)</vt:lpstr>
      <vt:lpstr>Hashing Implementation of Dictionaries (2 of 4)</vt:lpstr>
      <vt:lpstr>Hashing Implementation of Dictionaries (3 of 4)</vt:lpstr>
      <vt:lpstr>Hashing Implementation of Dictionaries (4 of 4)</vt:lpstr>
      <vt:lpstr>Sorted Sets and Dictionaries (1 of 3)</vt:lpstr>
      <vt:lpstr>Sorted Sets and Dictionaries (2 of 3)</vt:lpstr>
      <vt:lpstr>Sorted Sets and Dictionaries (3 of 3)</vt:lpstr>
      <vt:lpstr>Chapter Summary (1 of 2)</vt:lpstr>
      <vt:lpstr>Chapter Summary (2 of 2)</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Project Management</dc:title>
  <dc:creator>Stulga, Michele L</dc:creator>
  <cp:lastModifiedBy>D, Mohanapriya</cp:lastModifiedBy>
  <cp:revision>1046</cp:revision>
  <dcterms:created xsi:type="dcterms:W3CDTF">2001-07-05T23:10:12Z</dcterms:created>
  <dcterms:modified xsi:type="dcterms:W3CDTF">2018-10-16T09:09:35Z</dcterms:modified>
</cp:coreProperties>
</file>