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3A69B-0311-4845-ACBE-B6DC67AED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7BCF92-1370-4D3A-8B63-89BDDCB14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5E1DA0-D430-4694-8B3A-6BABBBA16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D57AB-D710-46C7-AD85-FAC69D921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E41EDF-50F9-4C25-BEFE-8A45EC194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44578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933922-D7F9-47E8-BA9B-5E62AECD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D47040-0254-416A-A8BB-3B5B3500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48EB00-27B2-434B-9D29-D0D89744B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EB50400-775C-4B9E-8659-A73A2FC7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3D07C3-D599-4075-947C-AA02D2D4D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451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7158DA-EB46-44E1-A4A6-2FAA4C7BB4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412BD66-C599-47F9-A324-72AA580CA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EF29FA-C630-45F0-8A6E-76716BB9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C81F89-03BE-4F3D-B579-55C9F6656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F343F3-08BA-4206-B41F-AFB606E6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47138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5CE29D-D9AF-42C8-BC72-CA88FADF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4BCAB8-CD84-4779-96CC-41C6A633B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FE070D-F93E-4C42-A070-043EDAF51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733178-6D02-4369-90E4-DCD2DC04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54A40E-3E38-43F6-B4A8-ECA8DAA2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1199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07286-5FB8-482D-A15D-25AB5DB7F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CD3749-F956-45BD-A3DF-89A9DBBEE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0303D-3FF1-4C87-89D4-588709C48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7DAB5-96B0-4569-871B-20A407882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9F09F2-6282-4AE5-A131-5D0BCEB1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751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BB20FB-15F1-4C2F-870A-ACA2716E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66574-2B67-4B5E-AB72-8942A0185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D167C0-5380-4516-8143-2F36ED1E0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F352434-A60A-45BD-85D2-0852A54C4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4C1465-AA9E-4301-B410-610E502D6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2A5483-575F-40E0-98B5-1F2CC346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0843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F09583-253A-425F-B4DA-66E70B445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3864B64-4221-4041-92F3-0D4359778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04B204E-E3FC-466C-864B-6D084DC95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FB0FA96-5328-41DE-8CC9-320BF7ABDF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F8EF7DF-3706-4A48-8BCF-893DF25D02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814431-E12D-494E-8682-6F87AA10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C310F3-4644-4046-8263-A5CCA1A0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8FFE489-DAF7-4A68-82CD-31BA5465B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95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31EBD-A18D-45AA-ABDD-BE42AFC4D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8E1AFB1-4148-48DF-B468-467F7EA32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1729CD-1B7A-4838-A86A-83ABC8A81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87338E-87CE-4BEC-9CF3-7ECD08AE6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6228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F3C69D7-C3C5-4213-87F6-28EE3C45C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6F6EEF4-3CFC-46A6-87C0-6114E309D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147A9D1-2CA5-4A88-977D-606BCCFB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696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EFA5D8-527F-4121-9B92-8D86CD6ED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95B36D-7135-4843-9EC6-E7540D683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B1FEFD-749A-43FC-9AB9-1ABFD68C2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186123-05FA-4DEB-BA22-B612FD0E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6C666A-E738-471E-A716-383A1D62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C60A9B-378F-494A-8B9C-6EA59A95C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22309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20371-AD11-49C7-96EB-866A18BB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6352D30-3B6E-461A-93F4-4F208A89DA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3EE268-A360-4A49-BB55-1E719B1D81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1A730B-95D3-465A-9AD6-7B0BE6362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0FF9078-49E6-48E5-8E79-5CAD8E79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333153D-62F1-45BF-AE69-21EF65EB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21253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95BD17E-E7D0-4B61-BE13-4BFD53415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C0584C7-040E-410C-B1DE-08C751DE7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E5D318-35C3-4EEF-939E-B08C2F018F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08F5A-8FBC-4CC6-ABF4-8DFAD7009A44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CFA54C-01D5-441F-A48E-489B181798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DD3DE3-8C74-48B7-9AC7-38E8CF975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1DFEF-CA2D-4B84-9906-954372A708EB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1808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8F3431-EE90-4F81-970E-19B1C71EE0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Análisis de Algoritmo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031A01-DC1E-499B-AA76-78BBED7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Parte Practica</a:t>
            </a:r>
          </a:p>
        </p:txBody>
      </p:sp>
    </p:spTree>
    <p:extLst>
      <p:ext uri="{BB962C8B-B14F-4D97-AF65-F5344CB8AC3E}">
        <p14:creationId xmlns:p14="http://schemas.microsoft.com/office/powerpoint/2010/main" val="83025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447CE1-5B78-4443-BAD3-51A658B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Objetivo de la Parte Practica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39C51-874C-4EF0-9C15-F54121AC8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Comparar dos algoritmos que verifican si una palabra es palíndroma.</a:t>
            </a:r>
          </a:p>
          <a:p>
            <a:r>
              <a:rPr lang="es-AR" dirty="0"/>
              <a:t>Calcular la función Temporal T(n) para cada uno.</a:t>
            </a:r>
          </a:p>
          <a:p>
            <a:r>
              <a:rPr lang="es-AR" dirty="0"/>
              <a:t>Determinar su eficiencia usando notación Big-O.</a:t>
            </a:r>
          </a:p>
          <a:p>
            <a:r>
              <a:rPr lang="es-AR" dirty="0"/>
              <a:t>Comparar los resultados de ejecución.</a:t>
            </a:r>
          </a:p>
        </p:txBody>
      </p:sp>
    </p:spTree>
    <p:extLst>
      <p:ext uri="{BB962C8B-B14F-4D97-AF65-F5344CB8AC3E}">
        <p14:creationId xmlns:p14="http://schemas.microsoft.com/office/powerpoint/2010/main" val="2552172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3D66EE-F7FC-4C32-8C25-DF8F3946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Algoritmo 1 – Con bucle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B8AE2B9-000D-459B-999C-80D8453CD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795" y="1466098"/>
            <a:ext cx="10562409" cy="4389269"/>
          </a:xfrm>
        </p:spPr>
      </p:pic>
    </p:spTree>
    <p:extLst>
      <p:ext uri="{BB962C8B-B14F-4D97-AF65-F5344CB8AC3E}">
        <p14:creationId xmlns:p14="http://schemas.microsoft.com/office/powerpoint/2010/main" val="710751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7DE89-9AB8-4E34-8881-93F5D05A0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Algoritmo 2- Con </a:t>
            </a:r>
            <a:r>
              <a:rPr lang="es-AR" dirty="0" err="1"/>
              <a:t>slicing</a:t>
            </a:r>
            <a:r>
              <a:rPr lang="es-AR" dirty="0"/>
              <a:t> [::-1]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BEE64F-0B32-4C50-A558-F9398623FE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3223" y="1690688"/>
            <a:ext cx="10865553" cy="2752975"/>
          </a:xfrm>
        </p:spPr>
      </p:pic>
    </p:spTree>
    <p:extLst>
      <p:ext uri="{BB962C8B-B14F-4D97-AF65-F5344CB8AC3E}">
        <p14:creationId xmlns:p14="http://schemas.microsoft.com/office/powerpoint/2010/main" val="1783280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353B88-B848-45A2-8731-5623A7B24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Comparación de Tiempos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4293A0-FBBD-4170-8472-A9110E4836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98" y="1825625"/>
            <a:ext cx="703720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208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5E59E7-21CC-499F-8C9F-4C9BA98E6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C1C129-F8A7-46B3-BD6C-8A37244E5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Ambos algoritmos son O(n), lineales.</a:t>
            </a:r>
          </a:p>
          <a:p>
            <a:r>
              <a:rPr lang="es-AR" dirty="0"/>
              <a:t>El algoritmo 2 (</a:t>
            </a:r>
            <a:r>
              <a:rPr lang="es-AR" dirty="0" err="1"/>
              <a:t>slicing</a:t>
            </a:r>
            <a:r>
              <a:rPr lang="es-AR" dirty="0"/>
              <a:t>) tiene menor coeficiente: mas rápido en entradas pequeñas.</a:t>
            </a:r>
          </a:p>
          <a:p>
            <a:r>
              <a:rPr lang="es-AR" dirty="0"/>
              <a:t>El algoritmo 1 puede ser mas eficiente si se detecta el fallo antes.</a:t>
            </a:r>
          </a:p>
          <a:p>
            <a:r>
              <a:rPr lang="es-AR" dirty="0"/>
              <a:t>Elegir el algoritmo depende del tipo y tamaño de los datos.</a:t>
            </a:r>
          </a:p>
        </p:txBody>
      </p:sp>
    </p:spTree>
    <p:extLst>
      <p:ext uri="{BB962C8B-B14F-4D97-AF65-F5344CB8AC3E}">
        <p14:creationId xmlns:p14="http://schemas.microsoft.com/office/powerpoint/2010/main" val="41292129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113</Words>
  <Application>Microsoft Office PowerPoint</Application>
  <PresentationFormat>Panorámica</PresentationFormat>
  <Paragraphs>15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Análisis de Algoritmo</vt:lpstr>
      <vt:lpstr>Objetivo de la Parte Practica</vt:lpstr>
      <vt:lpstr>Algoritmo 1 – Con bucle</vt:lpstr>
      <vt:lpstr>Algoritmo 2- Con slicing [::-1]</vt:lpstr>
      <vt:lpstr>Comparación de Tiempos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Algoritmo</dc:title>
  <dc:creator>Luis Fernando Vega</dc:creator>
  <cp:lastModifiedBy>Luis Fernando Vega</cp:lastModifiedBy>
  <cp:revision>3</cp:revision>
  <dcterms:created xsi:type="dcterms:W3CDTF">2025-06-08T22:22:21Z</dcterms:created>
  <dcterms:modified xsi:type="dcterms:W3CDTF">2025-06-09T12:18:31Z</dcterms:modified>
</cp:coreProperties>
</file>