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195EE4B-0F67-47CF-B35A-39AB3DA59664}" type="datetimeFigureOut">
              <a:rPr lang="es-PE" smtClean="0"/>
              <a:t>13/08/2012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4252F5D-0151-41B4-890E-258A143CBE2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44481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2" y="3717032"/>
            <a:ext cx="14668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06425"/>
            <a:ext cx="19335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718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Ángulos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</dc:creator>
  <cp:lastModifiedBy>Casa</cp:lastModifiedBy>
  <cp:revision>3</cp:revision>
  <dcterms:created xsi:type="dcterms:W3CDTF">2012-08-14T03:33:33Z</dcterms:created>
  <dcterms:modified xsi:type="dcterms:W3CDTF">2012-08-14T04:27:55Z</dcterms:modified>
</cp:coreProperties>
</file>