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132" autoAdjust="0"/>
    <p:restoredTop sz="94660"/>
  </p:normalViewPr>
  <p:slideViewPr>
    <p:cSldViewPr snapToObjects="1">
      <p:cViewPr>
        <p:scale>
          <a:sx n="116" d="100"/>
          <a:sy n="116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9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0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762000" y="2362199"/>
            <a:ext cx="7543800" cy="18288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62000" y="838200"/>
            <a:ext cx="5715000" cy="1447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06236" y="381000"/>
            <a:ext cx="1828800" cy="411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Proposal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Period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436" y="990600"/>
            <a:ext cx="1828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Prototype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Implementation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6800"/>
            <a:ext cx="715436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Large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Class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0100" y="2819400"/>
            <a:ext cx="1447800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Web-Scale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Course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477436" y="4495800"/>
            <a:ext cx="59139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477436" y="44196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306236" y="44196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135036" y="44196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362200" y="44196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191000" y="44196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019800" y="44196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63314" y="4876800"/>
            <a:ext cx="1447800" cy="304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Year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15736" y="45690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0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00500" y="45690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3000" y="45690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29300" y="45690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3+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95400" y="45690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-2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0164" y="45690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-1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06236" y="994127"/>
            <a:ext cx="2133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Design, Development &amp; Deployment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9600" y="1676400"/>
            <a:ext cx="1828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Evaluation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48200" y="2438400"/>
            <a:ext cx="2133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Design &amp; Development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34000" y="31242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19800" y="35814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Evaluation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87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31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Bryant</dc:creator>
  <cp:lastModifiedBy>Randy Bryant</cp:lastModifiedBy>
  <cp:revision>9</cp:revision>
  <cp:lastPrinted>2012-05-21T22:49:14Z</cp:lastPrinted>
  <dcterms:created xsi:type="dcterms:W3CDTF">2012-05-21T15:12:07Z</dcterms:created>
  <dcterms:modified xsi:type="dcterms:W3CDTF">2012-05-22T13:01:12Z</dcterms:modified>
</cp:coreProperties>
</file>