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132" autoAdjust="0"/>
    <p:restoredTop sz="94660"/>
  </p:normalViewPr>
  <p:slideViewPr>
    <p:cSldViewPr snapToObjects="1">
      <p:cViewPr>
        <p:scale>
          <a:sx n="116" d="100"/>
          <a:sy n="116" d="100"/>
        </p:scale>
        <p:origin x="-190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9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0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5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2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0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9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5FF1-0452-504A-B640-787979F1EB22}" type="datetimeFigureOut">
              <a:rPr lang="en-US" smtClean="0"/>
              <a:t>5/21/12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0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15FF1-0452-504A-B640-787979F1EB22}" type="datetimeFigureOut">
              <a:rPr lang="en-US" smtClean="0"/>
              <a:t>5/21/12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AC52C-A836-C346-92EF-B5E56501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6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306236" y="533400"/>
            <a:ext cx="1828800" cy="396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Proposal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Period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7436" y="1143000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Prototype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Implementation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06236" y="1135528"/>
            <a:ext cx="1828800" cy="921871"/>
          </a:xfrm>
          <a:custGeom>
            <a:avLst/>
            <a:gdLst>
              <a:gd name="connsiteX0" fmla="*/ 0 w 1828800"/>
              <a:gd name="connsiteY0" fmla="*/ 0 h 914400"/>
              <a:gd name="connsiteX1" fmla="*/ 1828800 w 1828800"/>
              <a:gd name="connsiteY1" fmla="*/ 0 h 914400"/>
              <a:gd name="connsiteX2" fmla="*/ 1828800 w 1828800"/>
              <a:gd name="connsiteY2" fmla="*/ 914400 h 914400"/>
              <a:gd name="connsiteX3" fmla="*/ 0 w 1828800"/>
              <a:gd name="connsiteY3" fmla="*/ 914400 h 914400"/>
              <a:gd name="connsiteX4" fmla="*/ 0 w 1828800"/>
              <a:gd name="connsiteY4" fmla="*/ 0 h 914400"/>
              <a:gd name="connsiteX0" fmla="*/ 0 w 1828800"/>
              <a:gd name="connsiteY0" fmla="*/ 7471 h 921871"/>
              <a:gd name="connsiteX1" fmla="*/ 1205753 w 1828800"/>
              <a:gd name="connsiteY1" fmla="*/ 0 h 921871"/>
              <a:gd name="connsiteX2" fmla="*/ 1828800 w 1828800"/>
              <a:gd name="connsiteY2" fmla="*/ 7471 h 921871"/>
              <a:gd name="connsiteX3" fmla="*/ 1828800 w 1828800"/>
              <a:gd name="connsiteY3" fmla="*/ 921871 h 921871"/>
              <a:gd name="connsiteX4" fmla="*/ 0 w 1828800"/>
              <a:gd name="connsiteY4" fmla="*/ 921871 h 921871"/>
              <a:gd name="connsiteX5" fmla="*/ 0 w 1828800"/>
              <a:gd name="connsiteY5" fmla="*/ 7471 h 921871"/>
              <a:gd name="connsiteX0" fmla="*/ 0 w 1828800"/>
              <a:gd name="connsiteY0" fmla="*/ 7471 h 921871"/>
              <a:gd name="connsiteX1" fmla="*/ 1205753 w 1828800"/>
              <a:gd name="connsiteY1" fmla="*/ 0 h 921871"/>
              <a:gd name="connsiteX2" fmla="*/ 1828800 w 1828800"/>
              <a:gd name="connsiteY2" fmla="*/ 921871 h 921871"/>
              <a:gd name="connsiteX3" fmla="*/ 0 w 1828800"/>
              <a:gd name="connsiteY3" fmla="*/ 921871 h 921871"/>
              <a:gd name="connsiteX4" fmla="*/ 0 w 1828800"/>
              <a:gd name="connsiteY4" fmla="*/ 7471 h 921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921871">
                <a:moveTo>
                  <a:pt x="0" y="7471"/>
                </a:moveTo>
                <a:lnTo>
                  <a:pt x="1205753" y="0"/>
                </a:lnTo>
                <a:lnTo>
                  <a:pt x="1828800" y="921871"/>
                </a:lnTo>
                <a:lnTo>
                  <a:pt x="0" y="921871"/>
                </a:lnTo>
                <a:lnTo>
                  <a:pt x="0" y="747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System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Development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17581" y="1135161"/>
            <a:ext cx="1959419" cy="925766"/>
          </a:xfrm>
          <a:custGeom>
            <a:avLst/>
            <a:gdLst>
              <a:gd name="connsiteX0" fmla="*/ 0 w 1828800"/>
              <a:gd name="connsiteY0" fmla="*/ 0 h 914400"/>
              <a:gd name="connsiteX1" fmla="*/ 1828800 w 1828800"/>
              <a:gd name="connsiteY1" fmla="*/ 0 h 914400"/>
              <a:gd name="connsiteX2" fmla="*/ 1828800 w 1828800"/>
              <a:gd name="connsiteY2" fmla="*/ 914400 h 914400"/>
              <a:gd name="connsiteX3" fmla="*/ 0 w 1828800"/>
              <a:gd name="connsiteY3" fmla="*/ 914400 h 914400"/>
              <a:gd name="connsiteX4" fmla="*/ 0 w 1828800"/>
              <a:gd name="connsiteY4" fmla="*/ 0 h 914400"/>
              <a:gd name="connsiteX0" fmla="*/ 0 w 2426447"/>
              <a:gd name="connsiteY0" fmla="*/ 14941 h 914400"/>
              <a:gd name="connsiteX1" fmla="*/ 2426447 w 2426447"/>
              <a:gd name="connsiteY1" fmla="*/ 0 h 914400"/>
              <a:gd name="connsiteX2" fmla="*/ 2426447 w 2426447"/>
              <a:gd name="connsiteY2" fmla="*/ 914400 h 914400"/>
              <a:gd name="connsiteX3" fmla="*/ 597647 w 2426447"/>
              <a:gd name="connsiteY3" fmla="*/ 914400 h 914400"/>
              <a:gd name="connsiteX4" fmla="*/ 0 w 2426447"/>
              <a:gd name="connsiteY4" fmla="*/ 14941 h 914400"/>
              <a:gd name="connsiteX0" fmla="*/ 0 w 2432142"/>
              <a:gd name="connsiteY0" fmla="*/ 0 h 922239"/>
              <a:gd name="connsiteX1" fmla="*/ 2432142 w 2432142"/>
              <a:gd name="connsiteY1" fmla="*/ 7839 h 922239"/>
              <a:gd name="connsiteX2" fmla="*/ 2432142 w 2432142"/>
              <a:gd name="connsiteY2" fmla="*/ 922239 h 922239"/>
              <a:gd name="connsiteX3" fmla="*/ 603342 w 2432142"/>
              <a:gd name="connsiteY3" fmla="*/ 922239 h 922239"/>
              <a:gd name="connsiteX4" fmla="*/ 0 w 2432142"/>
              <a:gd name="connsiteY4" fmla="*/ 0 h 922239"/>
              <a:gd name="connsiteX0" fmla="*/ 0 w 2446253"/>
              <a:gd name="connsiteY0" fmla="*/ 0 h 922239"/>
              <a:gd name="connsiteX1" fmla="*/ 2446253 w 2446253"/>
              <a:gd name="connsiteY1" fmla="*/ 7839 h 922239"/>
              <a:gd name="connsiteX2" fmla="*/ 2446253 w 2446253"/>
              <a:gd name="connsiteY2" fmla="*/ 922239 h 922239"/>
              <a:gd name="connsiteX3" fmla="*/ 617453 w 2446253"/>
              <a:gd name="connsiteY3" fmla="*/ 922239 h 922239"/>
              <a:gd name="connsiteX4" fmla="*/ 0 w 2446253"/>
              <a:gd name="connsiteY4" fmla="*/ 0 h 922239"/>
              <a:gd name="connsiteX0" fmla="*/ 0 w 2446253"/>
              <a:gd name="connsiteY0" fmla="*/ 0 h 922239"/>
              <a:gd name="connsiteX1" fmla="*/ 1959419 w 2446253"/>
              <a:gd name="connsiteY1" fmla="*/ 4311 h 922239"/>
              <a:gd name="connsiteX2" fmla="*/ 2446253 w 2446253"/>
              <a:gd name="connsiteY2" fmla="*/ 922239 h 922239"/>
              <a:gd name="connsiteX3" fmla="*/ 617453 w 2446253"/>
              <a:gd name="connsiteY3" fmla="*/ 922239 h 922239"/>
              <a:gd name="connsiteX4" fmla="*/ 0 w 2446253"/>
              <a:gd name="connsiteY4" fmla="*/ 0 h 922239"/>
              <a:gd name="connsiteX0" fmla="*/ 0 w 1959419"/>
              <a:gd name="connsiteY0" fmla="*/ 0 h 925766"/>
              <a:gd name="connsiteX1" fmla="*/ 1959419 w 1959419"/>
              <a:gd name="connsiteY1" fmla="*/ 4311 h 925766"/>
              <a:gd name="connsiteX2" fmla="*/ 1948836 w 1959419"/>
              <a:gd name="connsiteY2" fmla="*/ 925766 h 925766"/>
              <a:gd name="connsiteX3" fmla="*/ 617453 w 1959419"/>
              <a:gd name="connsiteY3" fmla="*/ 922239 h 925766"/>
              <a:gd name="connsiteX4" fmla="*/ 0 w 1959419"/>
              <a:gd name="connsiteY4" fmla="*/ 0 h 92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9419" h="925766">
                <a:moveTo>
                  <a:pt x="0" y="0"/>
                </a:moveTo>
                <a:lnTo>
                  <a:pt x="1959419" y="4311"/>
                </a:lnTo>
                <a:lnTo>
                  <a:pt x="1948836" y="925766"/>
                </a:lnTo>
                <a:lnTo>
                  <a:pt x="617453" y="92223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Evaluation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146527"/>
            <a:ext cx="715436" cy="914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Large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Class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250272" y="2286000"/>
            <a:ext cx="2150528" cy="914400"/>
            <a:chOff x="4572000" y="2286000"/>
            <a:chExt cx="2150528" cy="914400"/>
          </a:xfrm>
        </p:grpSpPr>
        <p:sp>
          <p:nvSpPr>
            <p:cNvPr id="8" name="Parallelogram 7"/>
            <p:cNvSpPr/>
            <p:nvPr/>
          </p:nvSpPr>
          <p:spPr>
            <a:xfrm flipV="1">
              <a:off x="4572000" y="2286000"/>
              <a:ext cx="2150528" cy="914400"/>
            </a:xfrm>
            <a:prstGeom prst="parallelogram">
              <a:avLst>
                <a:gd name="adj" fmla="val 60447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0" y="2286000"/>
              <a:ext cx="2150528" cy="9144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/>
                  <a:cs typeface="Arial"/>
                </a:rPr>
                <a:t>Design &amp;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/>
                  <a:cs typeface="Arial"/>
                </a:rPr>
                <a:t>Development</a:t>
              </a:r>
              <a:endParaRPr lang="en-US" sz="16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64672" y="3200400"/>
            <a:ext cx="2713564" cy="457200"/>
            <a:chOff x="3473454" y="2590800"/>
            <a:chExt cx="2713564" cy="914400"/>
          </a:xfrm>
        </p:grpSpPr>
        <p:sp>
          <p:nvSpPr>
            <p:cNvPr id="13" name="Rectangle 12"/>
            <p:cNvSpPr/>
            <p:nvPr/>
          </p:nvSpPr>
          <p:spPr>
            <a:xfrm>
              <a:off x="3473454" y="2590800"/>
              <a:ext cx="2713564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/>
                  <a:cs typeface="Arial"/>
                </a:rPr>
                <a:t>Deployment</a:t>
              </a:r>
              <a:endParaRPr lang="en-US" sz="16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" name="Parallelogram 13"/>
            <p:cNvSpPr/>
            <p:nvPr/>
          </p:nvSpPr>
          <p:spPr>
            <a:xfrm flipV="1">
              <a:off x="3473454" y="2590800"/>
              <a:ext cx="2713564" cy="914400"/>
            </a:xfrm>
            <a:prstGeom prst="parallelogram">
              <a:avLst>
                <a:gd name="adj" fmla="val 60447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39836" y="3657600"/>
            <a:ext cx="2713564" cy="457200"/>
            <a:chOff x="3473454" y="2590800"/>
            <a:chExt cx="2713564" cy="914400"/>
          </a:xfrm>
        </p:grpSpPr>
        <p:sp>
          <p:nvSpPr>
            <p:cNvPr id="20" name="Rectangle 19"/>
            <p:cNvSpPr/>
            <p:nvPr/>
          </p:nvSpPr>
          <p:spPr>
            <a:xfrm>
              <a:off x="3473454" y="2590800"/>
              <a:ext cx="2713564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/>
                  <a:cs typeface="Arial"/>
                </a:rPr>
                <a:t>Evaluation</a:t>
              </a:r>
              <a:endParaRPr lang="en-US" sz="16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1" name="Parallelogram 20"/>
            <p:cNvSpPr/>
            <p:nvPr/>
          </p:nvSpPr>
          <p:spPr>
            <a:xfrm flipV="1">
              <a:off x="3473454" y="2590800"/>
              <a:ext cx="2713564" cy="914400"/>
            </a:xfrm>
            <a:prstGeom prst="parallelogram">
              <a:avLst>
                <a:gd name="adj" fmla="val 60447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62000" y="2743200"/>
            <a:ext cx="1447800" cy="914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Web-Scale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Course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477436" y="4495800"/>
            <a:ext cx="59139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477436" y="4419600"/>
            <a:ext cx="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306236" y="4419600"/>
            <a:ext cx="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135036" y="4419600"/>
            <a:ext cx="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362200" y="4419600"/>
            <a:ext cx="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191000" y="4419600"/>
            <a:ext cx="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019800" y="4419600"/>
            <a:ext cx="0" cy="152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524000" y="4648200"/>
            <a:ext cx="1447800" cy="3048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Year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15736" y="4053245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0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00500" y="4053245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1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53000" y="4053245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2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29300" y="4053245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3+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95400" y="4053245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-2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80164" y="4053245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-1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687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28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Bryant</dc:creator>
  <cp:lastModifiedBy>Randy Bryant</cp:lastModifiedBy>
  <cp:revision>7</cp:revision>
  <cp:lastPrinted>2012-05-21T15:53:32Z</cp:lastPrinted>
  <dcterms:created xsi:type="dcterms:W3CDTF">2012-05-21T15:12:07Z</dcterms:created>
  <dcterms:modified xsi:type="dcterms:W3CDTF">2012-05-21T21:12:21Z</dcterms:modified>
</cp:coreProperties>
</file>