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132" autoAdjust="0"/>
    <p:restoredTop sz="94660"/>
  </p:normalViewPr>
  <p:slideViewPr>
    <p:cSldViewPr snapToObjects="1">
      <p:cViewPr>
        <p:scale>
          <a:sx n="116" d="100"/>
          <a:sy n="116" d="100"/>
        </p:scale>
        <p:origin x="-19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5FF1-0452-504A-B640-787979F1EB22}" type="datetimeFigureOut">
              <a:rPr lang="en-US" smtClean="0"/>
              <a:t>5/23/12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C52C-A836-C346-92EF-B5E565014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41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5FF1-0452-504A-B640-787979F1EB22}" type="datetimeFigureOut">
              <a:rPr lang="en-US" smtClean="0"/>
              <a:t>5/23/12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C52C-A836-C346-92EF-B5E565014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898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5FF1-0452-504A-B640-787979F1EB22}" type="datetimeFigureOut">
              <a:rPr lang="en-US" smtClean="0"/>
              <a:t>5/23/12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C52C-A836-C346-92EF-B5E565014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0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5FF1-0452-504A-B640-787979F1EB22}" type="datetimeFigureOut">
              <a:rPr lang="en-US" smtClean="0"/>
              <a:t>5/23/12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C52C-A836-C346-92EF-B5E565014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54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5FF1-0452-504A-B640-787979F1EB22}" type="datetimeFigureOut">
              <a:rPr lang="en-US" smtClean="0"/>
              <a:t>5/23/12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C52C-A836-C346-92EF-B5E565014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20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5FF1-0452-504A-B640-787979F1EB22}" type="datetimeFigureOut">
              <a:rPr lang="en-US" smtClean="0"/>
              <a:t>5/23/12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C52C-A836-C346-92EF-B5E565014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06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5FF1-0452-504A-B640-787979F1EB22}" type="datetimeFigureOut">
              <a:rPr lang="en-US" smtClean="0"/>
              <a:t>5/23/12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C52C-A836-C346-92EF-B5E565014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9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5FF1-0452-504A-B640-787979F1EB22}" type="datetimeFigureOut">
              <a:rPr lang="en-US" smtClean="0"/>
              <a:t>5/23/12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C52C-A836-C346-92EF-B5E565014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5FF1-0452-504A-B640-787979F1EB22}" type="datetimeFigureOut">
              <a:rPr lang="en-US" smtClean="0"/>
              <a:t>5/23/12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C52C-A836-C346-92EF-B5E565014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9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5FF1-0452-504A-B640-787979F1EB22}" type="datetimeFigureOut">
              <a:rPr lang="en-US" smtClean="0"/>
              <a:t>5/23/12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C52C-A836-C346-92EF-B5E565014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94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5FF1-0452-504A-B640-787979F1EB22}" type="datetimeFigureOut">
              <a:rPr lang="en-US" smtClean="0"/>
              <a:t>5/23/12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C52C-A836-C346-92EF-B5E565014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07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15FF1-0452-504A-B640-787979F1EB22}" type="datetimeFigureOut">
              <a:rPr lang="en-US" smtClean="0"/>
              <a:t>5/23/12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AC52C-A836-C346-92EF-B5E565014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69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/>
          <p:cNvSpPr/>
          <p:nvPr/>
        </p:nvSpPr>
        <p:spPr>
          <a:xfrm>
            <a:off x="762000" y="2362199"/>
            <a:ext cx="7543800" cy="20574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762000" y="838200"/>
            <a:ext cx="5715000" cy="1447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306236" y="381000"/>
            <a:ext cx="1828800" cy="419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Proposal</a:t>
            </a:r>
          </a:p>
          <a:p>
            <a:pPr algn="ctr"/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Period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77436" y="990600"/>
            <a:ext cx="18288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/>
                <a:cs typeface="Arial"/>
              </a:rPr>
              <a:t>Prototype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/>
                <a:cs typeface="Arial"/>
              </a:rPr>
              <a:t>Implementation</a:t>
            </a:r>
            <a:endParaRPr 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" y="1066800"/>
            <a:ext cx="715436" cy="9144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Arial"/>
                <a:cs typeface="Arial"/>
              </a:rPr>
              <a:t>Large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Arial"/>
                <a:cs typeface="Arial"/>
              </a:rPr>
              <a:t>Class</a:t>
            </a:r>
            <a:endParaRPr 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00100" y="2819400"/>
            <a:ext cx="1447800" cy="9144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Arial"/>
                <a:cs typeface="Arial"/>
              </a:rPr>
              <a:t>Web-Scale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Arial"/>
                <a:cs typeface="Arial"/>
              </a:rPr>
              <a:t>Course</a:t>
            </a:r>
            <a:endParaRPr 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477436" y="4572000"/>
            <a:ext cx="59139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1477436" y="4495800"/>
            <a:ext cx="0" cy="1524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3306236" y="4495800"/>
            <a:ext cx="0" cy="1524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5135036" y="4495800"/>
            <a:ext cx="0" cy="1524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2362200" y="4495800"/>
            <a:ext cx="0" cy="1524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4191000" y="4495800"/>
            <a:ext cx="0" cy="1524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019800" y="4495800"/>
            <a:ext cx="0" cy="1524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590800" y="4876800"/>
            <a:ext cx="1447800" cy="3048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/>
                <a:cs typeface="Arial"/>
              </a:rPr>
              <a:t>Year</a:t>
            </a:r>
            <a:endParaRPr 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115736" y="4645223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0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00500" y="4645223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1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53000" y="4645223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2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829300" y="4645223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3+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95400" y="4645223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-2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180164" y="4645223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-1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306236" y="994127"/>
            <a:ext cx="21336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/>
                <a:cs typeface="Arial"/>
              </a:rPr>
              <a:t>Design, Development &amp; Deployment</a:t>
            </a:r>
            <a:endParaRPr 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419600" y="1676400"/>
            <a:ext cx="1828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/>
                <a:cs typeface="Arial"/>
              </a:rPr>
              <a:t>Evaluation</a:t>
            </a:r>
            <a:endParaRPr 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648200" y="2438400"/>
            <a:ext cx="21336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/>
                <a:cs typeface="Arial"/>
              </a:rPr>
              <a:t>Design &amp; Development</a:t>
            </a:r>
            <a:endParaRPr 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334000" y="3124200"/>
            <a:ext cx="2133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/>
                <a:cs typeface="Arial"/>
              </a:rPr>
              <a:t>Deployment</a:t>
            </a:r>
            <a:endParaRPr 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019800" y="3581400"/>
            <a:ext cx="2133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/>
                <a:cs typeface="Arial"/>
              </a:rPr>
              <a:t>Evaluation &amp; Experimentation</a:t>
            </a:r>
            <a:endParaRPr 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6875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3035</TotalTime>
  <Words>33</Words>
  <Application>Microsoft Macintosh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 Bryant</dc:creator>
  <cp:lastModifiedBy>Randy Bryant</cp:lastModifiedBy>
  <cp:revision>11</cp:revision>
  <cp:lastPrinted>2012-05-23T13:29:13Z</cp:lastPrinted>
  <dcterms:created xsi:type="dcterms:W3CDTF">2012-05-21T15:12:07Z</dcterms:created>
  <dcterms:modified xsi:type="dcterms:W3CDTF">2012-05-24T19:40:55Z</dcterms:modified>
</cp:coreProperties>
</file>