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903424"/>
        <c:axId val="1546905056"/>
      </c:barChart>
      <c:catAx>
        <c:axId val="154690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46905056"/>
        <c:crosses val="autoZero"/>
        <c:auto val="1"/>
        <c:lblAlgn val="ctr"/>
        <c:lblOffset val="100"/>
        <c:noMultiLvlLbl val="0"/>
      </c:catAx>
      <c:valAx>
        <c:axId val="15469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4690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Hoja1!$A$2:$A$6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Hoja1!$A$2:$A$6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Hoja1!$C$2:$C$6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197408"/>
        <c:axId val="1539199584"/>
      </c:areaChart>
      <c:dateAx>
        <c:axId val="1539197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39199584"/>
        <c:crosses val="autoZero"/>
        <c:auto val="1"/>
        <c:lblOffset val="100"/>
        <c:baseTimeUnit val="months"/>
      </c:dateAx>
      <c:valAx>
        <c:axId val="153919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39197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9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6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37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2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27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63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7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AF7-F6F1-4EA9-BADD-3CBE88816889}" type="datetimeFigureOut">
              <a:rPr lang="es-MX" smtClean="0"/>
              <a:t>20/08/2020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38D4-DBFD-4A00-AA3F-F4A72166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6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1067"/>
            <a:ext cx="10515600" cy="44873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Lorem</a:t>
            </a:r>
            <a:r>
              <a:rPr lang="es-MX" dirty="0" smtClean="0"/>
              <a:t> </a:t>
            </a:r>
            <a:r>
              <a:rPr lang="es-MX" dirty="0" err="1"/>
              <a:t>Ipsum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929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</a:t>
            </a:r>
            <a:r>
              <a:rPr lang="es-MX" dirty="0" err="1"/>
              <a:t>Pellentesque</a:t>
            </a:r>
            <a:r>
              <a:rPr lang="es-MX" dirty="0"/>
              <a:t> sed </a:t>
            </a:r>
            <a:r>
              <a:rPr lang="es-MX" dirty="0" err="1"/>
              <a:t>laoreet</a:t>
            </a:r>
            <a:r>
              <a:rPr lang="es-MX" dirty="0"/>
              <a:t> odio, et </a:t>
            </a:r>
            <a:r>
              <a:rPr lang="es-MX" dirty="0" err="1"/>
              <a:t>facilisis</a:t>
            </a:r>
            <a:r>
              <a:rPr lang="es-MX" dirty="0"/>
              <a:t> </a:t>
            </a:r>
            <a:r>
              <a:rPr lang="es-MX" dirty="0" err="1"/>
              <a:t>lorem</a:t>
            </a:r>
            <a:r>
              <a:rPr lang="es-MX" dirty="0"/>
              <a:t>. </a:t>
            </a:r>
            <a:r>
              <a:rPr lang="es-MX" dirty="0" err="1"/>
              <a:t>Duis</a:t>
            </a:r>
            <a:r>
              <a:rPr lang="es-MX" dirty="0"/>
              <a:t> </a:t>
            </a:r>
            <a:r>
              <a:rPr lang="es-MX" dirty="0" err="1"/>
              <a:t>eu</a:t>
            </a:r>
            <a:r>
              <a:rPr lang="es-MX" dirty="0"/>
              <a:t> </a:t>
            </a:r>
            <a:r>
              <a:rPr lang="es-MX" dirty="0" err="1"/>
              <a:t>diam</a:t>
            </a:r>
            <a:r>
              <a:rPr lang="es-MX" dirty="0"/>
              <a:t> </a:t>
            </a:r>
            <a:r>
              <a:rPr lang="es-MX" dirty="0" err="1"/>
              <a:t>tincidunt</a:t>
            </a:r>
            <a:r>
              <a:rPr lang="es-MX" dirty="0"/>
              <a:t>, </a:t>
            </a:r>
            <a:r>
              <a:rPr lang="es-MX" dirty="0" err="1"/>
              <a:t>dignissim</a:t>
            </a:r>
            <a:r>
              <a:rPr lang="es-MX" dirty="0"/>
              <a:t> urna </a:t>
            </a:r>
            <a:r>
              <a:rPr lang="es-MX" dirty="0" err="1"/>
              <a:t>eu</a:t>
            </a:r>
            <a:r>
              <a:rPr lang="es-MX" dirty="0"/>
              <a:t>, </a:t>
            </a:r>
            <a:r>
              <a:rPr lang="es-MX" dirty="0" err="1"/>
              <a:t>auctor</a:t>
            </a:r>
            <a:r>
              <a:rPr lang="es-MX" dirty="0"/>
              <a:t> </a:t>
            </a:r>
            <a:r>
              <a:rPr lang="es-MX" dirty="0" err="1"/>
              <a:t>mauris</a:t>
            </a:r>
            <a:r>
              <a:rPr lang="es-MX" dirty="0"/>
              <a:t>. </a:t>
            </a:r>
            <a:r>
              <a:rPr lang="es-MX" dirty="0" err="1"/>
              <a:t>Morbi</a:t>
            </a:r>
            <a:r>
              <a:rPr lang="es-MX" dirty="0"/>
              <a:t> </a:t>
            </a:r>
            <a:r>
              <a:rPr lang="es-MX" dirty="0" err="1"/>
              <a:t>suscipit</a:t>
            </a:r>
            <a:r>
              <a:rPr lang="es-MX" dirty="0"/>
              <a:t> sed ex at </a:t>
            </a:r>
            <a:r>
              <a:rPr lang="es-MX" dirty="0" err="1"/>
              <a:t>condimentum</a:t>
            </a:r>
            <a:r>
              <a:rPr lang="es-MX" dirty="0"/>
              <a:t>. </a:t>
            </a:r>
            <a:r>
              <a:rPr lang="es-MX" dirty="0" err="1"/>
              <a:t>Praesent</a:t>
            </a:r>
            <a:r>
              <a:rPr lang="es-MX" dirty="0"/>
              <a:t> </a:t>
            </a:r>
            <a:r>
              <a:rPr lang="es-MX" dirty="0" err="1"/>
              <a:t>ac</a:t>
            </a:r>
            <a:r>
              <a:rPr lang="es-MX" dirty="0"/>
              <a:t> </a:t>
            </a:r>
            <a:r>
              <a:rPr lang="es-MX" dirty="0" err="1"/>
              <a:t>risus</a:t>
            </a:r>
            <a:r>
              <a:rPr lang="es-MX" dirty="0"/>
              <a:t> </a:t>
            </a:r>
            <a:r>
              <a:rPr lang="es-MX" dirty="0" err="1"/>
              <a:t>vel</a:t>
            </a:r>
            <a:r>
              <a:rPr lang="es-MX" dirty="0"/>
              <a:t> </a:t>
            </a:r>
            <a:r>
              <a:rPr lang="es-MX" dirty="0" err="1"/>
              <a:t>orci</a:t>
            </a:r>
            <a:r>
              <a:rPr lang="es-MX" dirty="0"/>
              <a:t> </a:t>
            </a:r>
            <a:r>
              <a:rPr lang="es-MX" dirty="0" err="1"/>
              <a:t>suscipit</a:t>
            </a:r>
            <a:r>
              <a:rPr lang="es-MX" dirty="0"/>
              <a:t> </a:t>
            </a:r>
            <a:r>
              <a:rPr lang="es-MX" dirty="0" err="1"/>
              <a:t>consequat</a:t>
            </a:r>
            <a:r>
              <a:rPr lang="es-MX" dirty="0"/>
              <a:t> vitae a </a:t>
            </a:r>
            <a:r>
              <a:rPr lang="es-MX" dirty="0" err="1"/>
              <a:t>sapien</a:t>
            </a:r>
            <a:r>
              <a:rPr lang="es-MX" dirty="0"/>
              <a:t>. </a:t>
            </a:r>
            <a:r>
              <a:rPr lang="es-MX" dirty="0" err="1"/>
              <a:t>Maecenas</a:t>
            </a:r>
            <a:r>
              <a:rPr lang="es-MX" dirty="0"/>
              <a:t> </a:t>
            </a:r>
            <a:r>
              <a:rPr lang="es-MX" dirty="0" err="1"/>
              <a:t>ultricies</a:t>
            </a:r>
            <a:r>
              <a:rPr lang="es-MX" dirty="0"/>
              <a:t> </a:t>
            </a:r>
            <a:r>
              <a:rPr lang="es-MX" dirty="0" err="1"/>
              <a:t>nisl</a:t>
            </a:r>
            <a:r>
              <a:rPr lang="es-MX" dirty="0"/>
              <a:t> </a:t>
            </a:r>
            <a:r>
              <a:rPr lang="es-MX" dirty="0" err="1"/>
              <a:t>ac</a:t>
            </a:r>
            <a:r>
              <a:rPr lang="es-MX" dirty="0"/>
              <a:t> </a:t>
            </a:r>
            <a:r>
              <a:rPr lang="es-MX" dirty="0" err="1"/>
              <a:t>facilisis</a:t>
            </a:r>
            <a:r>
              <a:rPr lang="es-MX" dirty="0"/>
              <a:t> </a:t>
            </a:r>
            <a:r>
              <a:rPr lang="es-MX" dirty="0" err="1"/>
              <a:t>aliquet</a:t>
            </a:r>
            <a:r>
              <a:rPr lang="es-MX" dirty="0"/>
              <a:t>. Nunc id dolor </a:t>
            </a:r>
            <a:r>
              <a:rPr lang="es-MX" dirty="0" err="1"/>
              <a:t>maximus</a:t>
            </a:r>
            <a:r>
              <a:rPr lang="es-MX" dirty="0"/>
              <a:t>, </a:t>
            </a:r>
            <a:r>
              <a:rPr lang="es-MX" dirty="0" err="1"/>
              <a:t>egestas</a:t>
            </a:r>
            <a:r>
              <a:rPr lang="es-MX" dirty="0"/>
              <a:t> ante vitae, </a:t>
            </a:r>
            <a:r>
              <a:rPr lang="es-MX" dirty="0" err="1"/>
              <a:t>fringilla</a:t>
            </a:r>
            <a:r>
              <a:rPr lang="es-MX" dirty="0"/>
              <a:t> ante. </a:t>
            </a:r>
            <a:r>
              <a:rPr lang="es-MX" dirty="0" err="1"/>
              <a:t>Morbi</a:t>
            </a:r>
            <a:r>
              <a:rPr lang="es-MX" dirty="0"/>
              <a:t>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 </a:t>
            </a:r>
            <a:r>
              <a:rPr lang="es-MX" dirty="0" err="1"/>
              <a:t>arcu</a:t>
            </a:r>
            <a:r>
              <a:rPr lang="es-MX" dirty="0"/>
              <a:t> </a:t>
            </a:r>
            <a:r>
              <a:rPr lang="es-MX" dirty="0" err="1" smtClean="0"/>
              <a:t>ipsum.In</a:t>
            </a:r>
            <a:r>
              <a:rPr lang="es-MX" dirty="0" smtClean="0"/>
              <a:t> </a:t>
            </a:r>
            <a:r>
              <a:rPr lang="es-MX" dirty="0" err="1"/>
              <a:t>finibus</a:t>
            </a:r>
            <a:r>
              <a:rPr lang="es-MX" dirty="0"/>
              <a:t> ante </a:t>
            </a:r>
            <a:r>
              <a:rPr lang="es-MX" dirty="0" err="1"/>
              <a:t>nibh</a:t>
            </a:r>
            <a:r>
              <a:rPr lang="es-MX" dirty="0"/>
              <a:t>, id </a:t>
            </a:r>
            <a:r>
              <a:rPr lang="es-MX" dirty="0" err="1"/>
              <a:t>malesuada</a:t>
            </a:r>
            <a:r>
              <a:rPr lang="es-MX" dirty="0"/>
              <a:t> </a:t>
            </a:r>
            <a:r>
              <a:rPr lang="es-MX" dirty="0" err="1"/>
              <a:t>massa</a:t>
            </a:r>
            <a:r>
              <a:rPr lang="es-MX" dirty="0"/>
              <a:t> </a:t>
            </a:r>
            <a:r>
              <a:rPr lang="es-MX" dirty="0" err="1"/>
              <a:t>hendrerit</a:t>
            </a:r>
            <a:r>
              <a:rPr lang="es-MX" dirty="0"/>
              <a:t> vitae. </a:t>
            </a:r>
            <a:r>
              <a:rPr lang="es-MX" dirty="0" err="1"/>
              <a:t>Maecenas</a:t>
            </a:r>
            <a:r>
              <a:rPr lang="es-MX" dirty="0"/>
              <a:t> </a:t>
            </a:r>
            <a:r>
              <a:rPr lang="es-MX" dirty="0" err="1"/>
              <a:t>eget</a:t>
            </a:r>
            <a:r>
              <a:rPr lang="es-MX" dirty="0"/>
              <a:t> </a:t>
            </a:r>
            <a:r>
              <a:rPr lang="es-MX" dirty="0" err="1"/>
              <a:t>mauris</a:t>
            </a:r>
            <a:r>
              <a:rPr lang="es-MX" dirty="0"/>
              <a:t> et odio </a:t>
            </a:r>
            <a:r>
              <a:rPr lang="es-MX" dirty="0" err="1"/>
              <a:t>laoreet</a:t>
            </a:r>
            <a:r>
              <a:rPr lang="es-MX" dirty="0"/>
              <a:t> </a:t>
            </a:r>
            <a:r>
              <a:rPr lang="es-MX" dirty="0" err="1"/>
              <a:t>pretium</a:t>
            </a:r>
            <a:r>
              <a:rPr lang="es-MX" dirty="0"/>
              <a:t> </a:t>
            </a:r>
            <a:r>
              <a:rPr lang="es-MX" dirty="0" err="1"/>
              <a:t>eget</a:t>
            </a:r>
            <a:r>
              <a:rPr lang="es-MX" dirty="0"/>
              <a:t> </a:t>
            </a:r>
            <a:r>
              <a:rPr lang="es-MX" dirty="0" err="1"/>
              <a:t>eget</a:t>
            </a:r>
            <a:r>
              <a:rPr lang="es-MX" dirty="0"/>
              <a:t> dolor.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Donec</a:t>
            </a:r>
            <a:r>
              <a:rPr lang="es-MX" dirty="0" smtClean="0"/>
              <a:t> </a:t>
            </a:r>
            <a:r>
              <a:rPr lang="es-MX" dirty="0" err="1"/>
              <a:t>gravida</a:t>
            </a:r>
            <a:r>
              <a:rPr lang="es-MX" dirty="0"/>
              <a:t> commodo ex, a </a:t>
            </a:r>
            <a:r>
              <a:rPr lang="es-MX" dirty="0" err="1"/>
              <a:t>condimentum</a:t>
            </a:r>
            <a:r>
              <a:rPr lang="es-MX" dirty="0"/>
              <a:t> dolor </a:t>
            </a:r>
            <a:r>
              <a:rPr lang="es-MX" dirty="0" err="1"/>
              <a:t>eleifend</a:t>
            </a:r>
            <a:r>
              <a:rPr lang="es-MX" dirty="0"/>
              <a:t> a. </a:t>
            </a:r>
            <a:r>
              <a:rPr lang="es-MX" dirty="0" err="1"/>
              <a:t>Duis</a:t>
            </a:r>
            <a:r>
              <a:rPr lang="es-MX" dirty="0"/>
              <a:t> </a:t>
            </a:r>
            <a:r>
              <a:rPr lang="es-MX" dirty="0" err="1"/>
              <a:t>vel</a:t>
            </a:r>
            <a:r>
              <a:rPr lang="es-MX" dirty="0"/>
              <a:t> </a:t>
            </a:r>
            <a:r>
              <a:rPr lang="es-MX" dirty="0" err="1"/>
              <a:t>lectus</a:t>
            </a:r>
            <a:r>
              <a:rPr lang="es-MX" dirty="0"/>
              <a:t> mi. </a:t>
            </a:r>
            <a:r>
              <a:rPr lang="es-MX" dirty="0" err="1"/>
              <a:t>Proin</a:t>
            </a:r>
            <a:r>
              <a:rPr lang="es-MX" dirty="0"/>
              <a:t> </a:t>
            </a:r>
            <a:r>
              <a:rPr lang="es-MX" dirty="0" err="1"/>
              <a:t>massa</a:t>
            </a:r>
            <a:r>
              <a:rPr lang="es-MX" dirty="0"/>
              <a:t> </a:t>
            </a:r>
            <a:r>
              <a:rPr lang="es-MX" dirty="0" err="1"/>
              <a:t>lectus</a:t>
            </a:r>
            <a:r>
              <a:rPr lang="es-MX" dirty="0"/>
              <a:t>, </a:t>
            </a:r>
            <a:r>
              <a:rPr lang="es-MX" dirty="0" err="1"/>
              <a:t>varius</a:t>
            </a:r>
            <a:r>
              <a:rPr lang="es-MX" dirty="0"/>
              <a:t> ut </a:t>
            </a:r>
            <a:r>
              <a:rPr lang="es-MX" dirty="0" err="1"/>
              <a:t>euismod</a:t>
            </a:r>
            <a:r>
              <a:rPr lang="es-MX" dirty="0"/>
              <a:t> </a:t>
            </a:r>
            <a:r>
              <a:rPr lang="es-MX" dirty="0" err="1"/>
              <a:t>auctor</a:t>
            </a:r>
            <a:r>
              <a:rPr lang="es-MX" dirty="0"/>
              <a:t>, </a:t>
            </a:r>
            <a:r>
              <a:rPr lang="es-MX" dirty="0" err="1"/>
              <a:t>sodales</a:t>
            </a:r>
            <a:r>
              <a:rPr lang="es-MX" dirty="0"/>
              <a:t> in </a:t>
            </a:r>
            <a:r>
              <a:rPr lang="es-MX" dirty="0" err="1"/>
              <a:t>est</a:t>
            </a:r>
            <a:r>
              <a:rPr lang="es-MX" dirty="0"/>
              <a:t>. </a:t>
            </a:r>
            <a:r>
              <a:rPr lang="es-MX" dirty="0" err="1"/>
              <a:t>Aliquam</a:t>
            </a:r>
            <a:r>
              <a:rPr lang="es-MX" dirty="0"/>
              <a:t> </a:t>
            </a:r>
            <a:r>
              <a:rPr lang="es-MX" dirty="0" err="1"/>
              <a:t>erat</a:t>
            </a:r>
            <a:r>
              <a:rPr lang="es-MX" dirty="0"/>
              <a:t> </a:t>
            </a:r>
            <a:r>
              <a:rPr lang="es-MX" dirty="0" err="1"/>
              <a:t>volutpat</a:t>
            </a:r>
            <a:r>
              <a:rPr lang="es-MX" dirty="0"/>
              <a:t>. </a:t>
            </a:r>
            <a:r>
              <a:rPr lang="es-MX" dirty="0" err="1"/>
              <a:t>Mauris</a:t>
            </a:r>
            <a:r>
              <a:rPr lang="es-MX" dirty="0"/>
              <a:t> </a:t>
            </a:r>
            <a:r>
              <a:rPr lang="es-MX" dirty="0" err="1"/>
              <a:t>lobortis</a:t>
            </a:r>
            <a:r>
              <a:rPr lang="es-MX" dirty="0"/>
              <a:t> </a:t>
            </a:r>
            <a:r>
              <a:rPr lang="es-MX" dirty="0" err="1"/>
              <a:t>tellus</a:t>
            </a:r>
            <a:r>
              <a:rPr lang="es-MX" dirty="0"/>
              <a:t> </a:t>
            </a:r>
            <a:r>
              <a:rPr lang="es-MX" dirty="0" err="1"/>
              <a:t>tellus</a:t>
            </a:r>
            <a:r>
              <a:rPr lang="es-MX" dirty="0"/>
              <a:t>, </a:t>
            </a:r>
            <a:r>
              <a:rPr lang="es-MX" dirty="0" err="1"/>
              <a:t>ac</a:t>
            </a:r>
            <a:r>
              <a:rPr lang="es-MX" dirty="0"/>
              <a:t> </a:t>
            </a:r>
            <a:r>
              <a:rPr lang="es-MX" dirty="0" err="1"/>
              <a:t>suscipit</a:t>
            </a:r>
            <a:r>
              <a:rPr lang="es-MX" dirty="0"/>
              <a:t> </a:t>
            </a:r>
            <a:r>
              <a:rPr lang="es-MX" dirty="0" err="1"/>
              <a:t>arcu</a:t>
            </a:r>
            <a:r>
              <a:rPr lang="es-MX" dirty="0"/>
              <a:t> </a:t>
            </a:r>
            <a:r>
              <a:rPr lang="es-MX" dirty="0" err="1"/>
              <a:t>rhoncus</a:t>
            </a:r>
            <a:r>
              <a:rPr lang="es-MX" dirty="0"/>
              <a:t> </a:t>
            </a:r>
            <a:r>
              <a:rPr lang="es-MX" dirty="0" err="1"/>
              <a:t>vel</a:t>
            </a:r>
            <a:r>
              <a:rPr lang="es-MX" dirty="0"/>
              <a:t>. </a:t>
            </a:r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Sed </a:t>
            </a:r>
            <a:r>
              <a:rPr lang="es-MX" dirty="0" err="1"/>
              <a:t>ac</a:t>
            </a:r>
            <a:r>
              <a:rPr lang="es-MX" dirty="0"/>
              <a:t> </a:t>
            </a:r>
            <a:r>
              <a:rPr lang="es-MX" dirty="0" err="1"/>
              <a:t>dapibus</a:t>
            </a:r>
            <a:r>
              <a:rPr lang="es-MX" dirty="0"/>
              <a:t> leo, </a:t>
            </a:r>
            <a:r>
              <a:rPr lang="es-MX" dirty="0" err="1"/>
              <a:t>eget</a:t>
            </a:r>
            <a:r>
              <a:rPr lang="es-MX" dirty="0"/>
              <a:t> </a:t>
            </a:r>
            <a:r>
              <a:rPr lang="es-MX" dirty="0" err="1"/>
              <a:t>volutpat</a:t>
            </a:r>
            <a:r>
              <a:rPr lang="es-MX" dirty="0"/>
              <a:t> </a:t>
            </a:r>
            <a:r>
              <a:rPr lang="es-MX" dirty="0" err="1"/>
              <a:t>risus</a:t>
            </a:r>
            <a:r>
              <a:rPr lang="es-MX" dirty="0"/>
              <a:t>. Ut vitae </a:t>
            </a:r>
            <a:r>
              <a:rPr lang="es-MX" dirty="0" err="1"/>
              <a:t>turpis</a:t>
            </a:r>
            <a:r>
              <a:rPr lang="es-MX" dirty="0"/>
              <a:t> </a:t>
            </a:r>
            <a:r>
              <a:rPr lang="es-MX" dirty="0" err="1"/>
              <a:t>eu</a:t>
            </a:r>
            <a:r>
              <a:rPr lang="es-MX" dirty="0"/>
              <a:t> </a:t>
            </a:r>
            <a:r>
              <a:rPr lang="es-MX" dirty="0" err="1"/>
              <a:t>diam</a:t>
            </a:r>
            <a:r>
              <a:rPr lang="es-MX" dirty="0"/>
              <a:t> </a:t>
            </a:r>
            <a:r>
              <a:rPr lang="es-MX" dirty="0" err="1"/>
              <a:t>luctus</a:t>
            </a:r>
            <a:r>
              <a:rPr lang="es-MX" dirty="0"/>
              <a:t> </a:t>
            </a:r>
            <a:r>
              <a:rPr lang="es-MX" dirty="0" err="1"/>
              <a:t>feugiat</a:t>
            </a:r>
            <a:r>
              <a:rPr lang="es-MX" dirty="0"/>
              <a:t> </a:t>
            </a:r>
            <a:r>
              <a:rPr lang="es-MX" dirty="0" err="1"/>
              <a:t>nec</a:t>
            </a:r>
            <a:r>
              <a:rPr lang="es-MX" dirty="0"/>
              <a:t> vitae </a:t>
            </a:r>
            <a:r>
              <a:rPr lang="es-MX" dirty="0" err="1"/>
              <a:t>nisl</a:t>
            </a:r>
            <a:r>
              <a:rPr lang="es-MX" dirty="0"/>
              <a:t>. </a:t>
            </a:r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In </a:t>
            </a:r>
            <a:r>
              <a:rPr lang="es-MX" dirty="0" err="1"/>
              <a:t>sollicitudin</a:t>
            </a:r>
            <a:r>
              <a:rPr lang="es-MX" dirty="0"/>
              <a:t> magna </a:t>
            </a:r>
            <a:r>
              <a:rPr lang="es-MX" dirty="0" err="1"/>
              <a:t>quis</a:t>
            </a:r>
            <a:r>
              <a:rPr lang="es-MX" dirty="0"/>
              <a:t> </a:t>
            </a:r>
            <a:r>
              <a:rPr lang="es-MX" dirty="0" err="1"/>
              <a:t>sollicitudin</a:t>
            </a:r>
            <a:r>
              <a:rPr lang="es-MX" dirty="0"/>
              <a:t> </a:t>
            </a:r>
            <a:r>
              <a:rPr lang="es-MX" dirty="0" err="1"/>
              <a:t>consequat</a:t>
            </a:r>
            <a:r>
              <a:rPr lang="es-MX" dirty="0"/>
              <a:t>. </a:t>
            </a:r>
            <a:r>
              <a:rPr lang="es-MX" dirty="0" err="1"/>
              <a:t>Vestibulum</a:t>
            </a:r>
            <a:r>
              <a:rPr lang="es-MX" dirty="0"/>
              <a:t> </a:t>
            </a:r>
            <a:r>
              <a:rPr lang="es-MX" dirty="0" err="1"/>
              <a:t>lobortis</a:t>
            </a:r>
            <a:r>
              <a:rPr lang="es-MX" dirty="0"/>
              <a:t> tortor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 ante lacinia, id </a:t>
            </a:r>
            <a:r>
              <a:rPr lang="es-MX" dirty="0" err="1"/>
              <a:t>vulputate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</a:t>
            </a:r>
            <a:r>
              <a:rPr lang="es-MX" dirty="0" err="1"/>
              <a:t>interdum</a:t>
            </a:r>
            <a:r>
              <a:rPr lang="es-MX" dirty="0"/>
              <a:t>. Sed </a:t>
            </a:r>
            <a:r>
              <a:rPr lang="es-MX" dirty="0" err="1"/>
              <a:t>dignissim</a:t>
            </a:r>
            <a:r>
              <a:rPr lang="es-MX" dirty="0"/>
              <a:t> commodo </a:t>
            </a:r>
            <a:r>
              <a:rPr lang="es-MX" dirty="0" err="1"/>
              <a:t>tellus</a:t>
            </a:r>
            <a:r>
              <a:rPr lang="es-MX" dirty="0"/>
              <a:t> </a:t>
            </a:r>
            <a:r>
              <a:rPr lang="es-MX" dirty="0" err="1"/>
              <a:t>nec</a:t>
            </a:r>
            <a:r>
              <a:rPr lang="es-MX" dirty="0"/>
              <a:t> </a:t>
            </a:r>
            <a:r>
              <a:rPr lang="es-MX" dirty="0" err="1"/>
              <a:t>feugiat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05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Lorem</a:t>
            </a:r>
            <a:r>
              <a:rPr lang="es-MX" dirty="0" smtClean="0"/>
              <a:t> </a:t>
            </a:r>
            <a:r>
              <a:rPr lang="es-MX" dirty="0" err="1" smtClean="0"/>
              <a:t>Ipsum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5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Lorem</a:t>
            </a:r>
            <a:r>
              <a:rPr lang="es-MX" dirty="0" smtClean="0"/>
              <a:t> </a:t>
            </a:r>
            <a:r>
              <a:rPr lang="es-MX" dirty="0" err="1" smtClean="0"/>
              <a:t>Gatell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58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23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Lorem</a:t>
            </a:r>
            <a:r>
              <a:rPr lang="es-MX" dirty="0" smtClean="0"/>
              <a:t> </a:t>
            </a:r>
            <a:r>
              <a:rPr lang="es-MX" dirty="0" err="1" smtClean="0"/>
              <a:t>Ipsum</a:t>
            </a:r>
            <a:r>
              <a:rPr lang="es-MX" dirty="0" smtClean="0"/>
              <a:t> </a:t>
            </a:r>
            <a:r>
              <a:rPr lang="es-MX" dirty="0" err="1" smtClean="0"/>
              <a:t>Gatell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06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9091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 Lorem Ipsum </vt:lpstr>
      <vt:lpstr>Lorem Ipsum</vt:lpstr>
      <vt:lpstr>Lorem Gatell</vt:lpstr>
      <vt:lpstr>Lorem Ipsum Gatell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Lorem Ipsum </dc:title>
  <dc:creator>Luis Sánchez</dc:creator>
  <cp:lastModifiedBy>Luis Sánchez</cp:lastModifiedBy>
  <cp:revision>3</cp:revision>
  <dcterms:created xsi:type="dcterms:W3CDTF">2020-08-21T01:20:10Z</dcterms:created>
  <dcterms:modified xsi:type="dcterms:W3CDTF">2020-08-21T01:23:30Z</dcterms:modified>
</cp:coreProperties>
</file>