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64" r:id="rId2"/>
    <p:sldId id="261" r:id="rId3"/>
    <p:sldId id="257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59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44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97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93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32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177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676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81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50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26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3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20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4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6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67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E2548D-7543-417D-AB21-7BCC1A945E9F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65CC4E-7C2D-45A8-96E1-13A3561F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7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Projetos: Command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pt-BR" sz="2000" dirty="0" smtClean="0"/>
              <a:t>Gustavo Henrique </a:t>
            </a:r>
            <a:br>
              <a:rPr lang="pt-BR" sz="2000" dirty="0" smtClean="0"/>
            </a:br>
            <a:r>
              <a:rPr lang="pt-BR" sz="2000" dirty="0" smtClean="0"/>
              <a:t>Walter Tavares</a:t>
            </a:r>
            <a:br>
              <a:rPr lang="pt-BR" sz="2000" dirty="0" smtClean="0"/>
            </a:br>
            <a:r>
              <a:rPr lang="pt-BR" sz="2000" dirty="0" smtClean="0"/>
              <a:t>Weslley Luis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/>
              <a:t>Análise e Desenvolvimento de Sistema, 4° Ciclo</a:t>
            </a:r>
            <a:br>
              <a:rPr lang="pt-BR" sz="2000" dirty="0" smtClean="0"/>
            </a:br>
            <a:r>
              <a:rPr lang="pt-BR" sz="2000" dirty="0" smtClean="0"/>
              <a:t>Matutino</a:t>
            </a:r>
            <a:br>
              <a:rPr lang="pt-BR" sz="2000" dirty="0" smtClean="0"/>
            </a:br>
            <a:r>
              <a:rPr lang="pt-BR" sz="2000" dirty="0" smtClean="0"/>
              <a:t>Engenharia de Software III</a:t>
            </a:r>
            <a:br>
              <a:rPr lang="pt-BR" sz="2000" dirty="0" smtClean="0"/>
            </a:br>
            <a:r>
              <a:rPr lang="pt-BR" sz="2000" dirty="0" smtClean="0"/>
              <a:t>Prof. Alexandre Garcia </a:t>
            </a:r>
          </a:p>
          <a:p>
            <a:pPr marL="0" indent="0">
              <a:lnSpc>
                <a:spcPts val="2400"/>
              </a:lnSpc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079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09687-8EF7-4A24-8CF5-613C89B3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COMMAND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149" y="2324099"/>
            <a:ext cx="6197036" cy="34766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38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4527" y="751018"/>
            <a:ext cx="4740480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+mn-lt"/>
              </a:rPr>
              <a:t>Definição do Padrão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34644" y="2172049"/>
            <a:ext cx="10018713" cy="3124201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Command tem como objetivo encapsular uma solicitação como um objeto, o que permite parametrizar outros objetos com diferentes solicitações, enfileirar ou registrar solicitações e implementar recursos de cancelamento de operações (desfazer). Ou seja, o objetivo do padrão é transformar um método de uma classe em um objeto, o qual pode executar a ação deste método.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36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5007"/>
            <a:ext cx="10515600" cy="1175681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+mn-lt"/>
              </a:rPr>
              <a:t>Estrutura (UML)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t="4064" r="1905" b="10579"/>
          <a:stretch/>
        </p:blipFill>
        <p:spPr>
          <a:xfrm>
            <a:off x="2235154" y="1606798"/>
            <a:ext cx="7721691" cy="2906479"/>
          </a:xfrm>
        </p:spPr>
      </p:pic>
      <p:sp>
        <p:nvSpPr>
          <p:cNvPr id="6" name="CaixaDeTexto 5"/>
          <p:cNvSpPr txBox="1"/>
          <p:nvPr/>
        </p:nvSpPr>
        <p:spPr>
          <a:xfrm>
            <a:off x="2138495" y="4728950"/>
            <a:ext cx="993326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500" b="1" dirty="0"/>
              <a:t>Command:</a:t>
            </a:r>
            <a:r>
              <a:rPr lang="pt-BR" sz="1500" dirty="0"/>
              <a:t> Declara uma interface para a execução de uma operação.</a:t>
            </a:r>
          </a:p>
          <a:p>
            <a:pPr fontAlgn="base"/>
            <a:r>
              <a:rPr lang="pt-BR" sz="1500" b="1" dirty="0"/>
              <a:t>ConcreteCommand:</a:t>
            </a:r>
            <a:r>
              <a:rPr lang="pt-BR" sz="1500" dirty="0"/>
              <a:t> Define uma vinculação entre um objeto, um Receiver e uma ação. E também implementa “execute” através da invocação da operação correspondente no Receiver.</a:t>
            </a:r>
          </a:p>
          <a:p>
            <a:pPr fontAlgn="base"/>
            <a:r>
              <a:rPr lang="pt-BR" sz="1500" b="1" dirty="0"/>
              <a:t>Client:</a:t>
            </a:r>
            <a:r>
              <a:rPr lang="pt-BR" sz="1500" dirty="0"/>
              <a:t> Cria um objeto ConcreteCommand e estabelece o seu receptor.</a:t>
            </a:r>
          </a:p>
          <a:p>
            <a:pPr fontAlgn="base"/>
            <a:r>
              <a:rPr lang="pt-BR" sz="1500" b="1" dirty="0"/>
              <a:t>Invoker:</a:t>
            </a:r>
            <a:r>
              <a:rPr lang="pt-BR" sz="1500" dirty="0"/>
              <a:t> Solicita ao Command a execução da solicitação.</a:t>
            </a:r>
          </a:p>
          <a:p>
            <a:pPr fontAlgn="base"/>
            <a:r>
              <a:rPr lang="pt-BR" sz="1500" b="1" dirty="0"/>
              <a:t>Receiver:</a:t>
            </a:r>
            <a:r>
              <a:rPr lang="pt-BR" sz="1500" dirty="0"/>
              <a:t> Sabe como executar as operações associadas a uma solicitação. Qualquer classe pode funcionar como um Receiver.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5328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03014-C66D-494A-9A21-0D6BE673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623276"/>
            <a:ext cx="10018713" cy="1752599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+mn-lt"/>
              </a:rPr>
              <a:t>Vantagens</a:t>
            </a:r>
            <a:endParaRPr lang="pt-BR" sz="4000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93242-019B-4735-9678-3FF40162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2161563"/>
            <a:ext cx="10018713" cy="3124201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As vantagens do padrão são: a facilidade de extensão da arquitetura, permitindo adicionar novos commands sem efeitos colaterais; e o bom nível de desacoplamento entre objetos, separando os objetos que possuem os dados dos que manipulam os dados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10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pt-BR" dirty="0"/>
              <a:t>Um problema que pode ocorrer ao utilizar o padrão Command é a complexidade dos comandos crescer demais. Por exemplo, se todos os </a:t>
            </a:r>
            <a:r>
              <a:rPr lang="pt-BR" dirty="0" err="1"/>
              <a:t>commands</a:t>
            </a:r>
            <a:r>
              <a:rPr lang="pt-BR" dirty="0"/>
              <a:t> precisam realizar várias ações, como: manter a persistência nas alterações, oferecer uma maneira de desfazer alterações, etc.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1864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167</TotalTime>
  <Words>172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Paralaxe</vt:lpstr>
      <vt:lpstr>Padrões de Projetos: Command</vt:lpstr>
      <vt:lpstr>COMMAND</vt:lpstr>
      <vt:lpstr>Definição do Padrão </vt:lpstr>
      <vt:lpstr>Estrutura (UML)</vt:lpstr>
      <vt:lpstr>Vantagens</vt:lpstr>
      <vt:lpstr>Desvantagens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Definição do Padrão</dc:title>
  <dc:creator>lab2</dc:creator>
  <cp:lastModifiedBy>lab7</cp:lastModifiedBy>
  <cp:revision>15</cp:revision>
  <dcterms:created xsi:type="dcterms:W3CDTF">2019-04-24T13:48:48Z</dcterms:created>
  <dcterms:modified xsi:type="dcterms:W3CDTF">2019-05-06T16:52:02Z</dcterms:modified>
</cp:coreProperties>
</file>