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B826-0661-4F4C-B32D-B312EFB35BA2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A9A-13EB-4360-BCA8-8FC147136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Relação Score x Favorito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Gêneros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Ranking de favoritos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Anime -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Animes: Assistindo x Planejando assistir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 de Visualização por tipo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Animes: Dropados x Completados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Produto favorito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Produção por Studio com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Produção de animes por ano e sua popularidade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Sinopse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300f556-0203-466d-853f-3a1969b5d03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300f556-0203-466d-853f-3a1969b5d03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300f556-0203-466d-853f-3a1969b5d03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300f556-0203-466d-853f-3a1969b5d03f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lação Score x Favorito ,actionButton ,actionButton ,actionButton ,actionButton ,actionButton ,Gêneros ,Ranking de favoritos ,Top Anime - Scor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Popularidade e Gênero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nimes: Assistindo x Planejando assistir ,card ,Status de Visualização por tipo ,actionButton ,actionButton ,actionButton ,actionButton ,Animes: Dropados x Completados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Anime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actionButton ,actionButton ,Produto favorito ,Produção por Studio com Score ,clusteredBarChart ,Produção de animes por ano e sua popularidad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Produção de Anime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ableEx ,slicer ,slicer ,Sinopse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Escolha seu anime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219</Words>
  <Application>Microsoft Office PowerPoint</Application>
  <PresentationFormat>Widescreen</PresentationFormat>
  <Paragraphs>105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Popularidade e Gênero</vt:lpstr>
      <vt:lpstr>Anime Status</vt:lpstr>
      <vt:lpstr>Produção de Anime</vt:lpstr>
      <vt:lpstr>Escolha seu anime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Luis Wictor</cp:lastModifiedBy>
  <cp:revision>5</cp:revision>
  <dcterms:created xsi:type="dcterms:W3CDTF">2016-09-04T11:54:55Z</dcterms:created>
  <dcterms:modified xsi:type="dcterms:W3CDTF">2023-02-17T17:39:42Z</dcterms:modified>
</cp:coreProperties>
</file>