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EE4D3-EE01-446D-A671-4771AD64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BD3D7D-4B2D-4E4F-B1F3-80F4FFED1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40990-3D78-4333-B788-52DC5980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F351D8-306B-4580-BD83-9D861443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442EE-4E32-4DE1-BB19-D26820BA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6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3B56C-05A4-4A9D-9887-5810FC04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4DD32A-D257-46B2-A228-FC885A4C1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5E4CF-FA22-418C-B2B1-063E5803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D9A77F-E992-4B7F-9F22-CD5D8C93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0E1B0B-4409-463E-BA31-28D00F56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05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946C2B-0951-4F66-93DF-24A423089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0C9D8-1B1C-46F0-8516-D3021733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97D71B-1156-4B90-BB73-0D50BA9E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11E7E-0225-4592-93F4-FAEDABB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C4654-E398-4647-863B-8251DE33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331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F85D3-ADE2-471B-8667-6346C111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B5560-AE6D-4EB0-8251-0AEDBFC1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9F65A-8B9F-44C6-A99E-0A75CFD3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C0EF4-8AD3-423D-9DFB-65679E03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E64B9-E17C-4A41-808B-760D36B7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3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6A207-591F-40BF-ABA3-67BFDF4C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11EC50-09EF-4FC1-89AE-CC915F4E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B6595-1BCB-43BE-8F6E-AF9908C3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28C52-431A-4C85-B1AF-1990EE62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A5294-9076-4476-831B-0EF65EAD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014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CECC2-D98E-4878-8353-FD6C7AF3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8DEF2-46B8-475F-9E0B-F6052BCD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C0831-C063-4499-B81C-84A7330E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E505BC-4F84-4014-BCB9-845B228F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BEAD9A-462E-47AB-B68C-603C64E1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C3BC2-38E6-4BC3-9C71-71CEE087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9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4B572-8EFB-4CBE-83EC-34B24BDA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75D343-C869-4FE9-B9B2-C643BCF5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3DAA16-0453-4D13-986A-4660172B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5D9F89-E1D0-4E98-B1B3-E8C210ABB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00094C-9C18-4CB9-8321-CE4782351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3BD826-2952-4ACC-A982-2BCB293A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6AA24C-324C-4300-9D2E-6EBBFE02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17C8B8-F59B-451C-9E40-C3E7C185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61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B0683-75A4-4736-A61D-C9F9E1C9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76F1DC-B620-42B0-96E4-98FFF117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34E593-A2DE-463E-ABAC-3446329E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C158B4-7FC4-46E2-85B6-AA68E6A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13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03B2F8-747C-467F-AE9D-A9092A92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277894-C9EF-417B-992C-33455293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005466-2C99-4839-BA4E-30C9E117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607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4C4B0-0262-486F-8F4A-E44B2ACA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54DA7-09B7-4C86-A267-F661D50F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EA54B0-052C-43C8-A318-41793387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E07477-18B8-4EA1-B7AE-4578240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8DFCB-02BB-44DC-9365-D1F6F33B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A1D00B-515B-4977-82E7-7E8DC336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9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95AD5-DE75-4FF9-9561-97BD0CE6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3FC6FD-F29A-4181-89A9-9BD7E6AC2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B8E0CA-CAA0-4938-8F70-0DEE17CF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04C08-231E-4AAE-89AA-FC74FDF6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9E902B-AEA0-4401-8BD7-F244A834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B1AE9D-6AE7-4B4D-8B01-A89B428C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04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013D89-6671-4AB6-9896-CCECE11D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A4965-0C8F-4736-8A31-277B5FA8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10C8E-0B34-41D1-BE1B-114AEB715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1ED1-4ED1-42F3-B0E1-1E12455C0F1A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411582-74F8-4C11-A004-A23E77363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340BA-2CD0-4E8A-BDFD-AAAB1362A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DBCE4-192E-41A5-A0BA-405BC1C2C8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3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F3CA6-5CC1-4D67-A560-6EC8BA69B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E2E </a:t>
            </a:r>
            <a:r>
              <a:rPr lang="es-ES" dirty="0" err="1"/>
              <a:t>Automation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70B391-8CED-4F38-B1C6-21003E92F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Luis Vanegas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604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DF1DB-5133-4FD4-9AD0-54486434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son Pruebas E2E?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6D3A9-6C10-4EC8-8306-49134CC5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0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B5F8D-7871-4997-BD59-3ED144B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Porqué Automatizamos Pruebas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09EC4-1C8F-4926-AA48-3A5CF5C3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5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0A69E-C46A-4A38-B981-2178AA6E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Frameworks</a:t>
            </a:r>
            <a:r>
              <a:rPr lang="es-ES" dirty="0"/>
              <a:t> de Automatización E2E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9362F-D56A-430F-B6D7-71BB89AE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70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C22DC-E305-416D-A7B2-1B2D3E36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se Automatiza las Pruebas E2E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E7DD0-3066-48C0-8EB0-3AD898FD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45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A677-0D10-4EBD-B857-D625866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 en el Negocio de las Pruebas E2E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5E13AB-3570-4E64-B425-DC7B06D6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25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136EB-3B35-446E-B5BA-E984A44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POM - </a:t>
            </a:r>
            <a:r>
              <a:rPr lang="es-ES" dirty="0" err="1"/>
              <a:t>Screenplay</a:t>
            </a:r>
            <a:endParaRPr lang="es-CO" dirty="0"/>
          </a:p>
        </p:txBody>
      </p:sp>
      <p:pic>
        <p:nvPicPr>
          <p:cNvPr id="1026" name="Picture 2" descr="Way2selenium | Selenium WebDriver 3.0: Page Object Model in Selenium">
            <a:extLst>
              <a:ext uri="{FF2B5EF4-FFF2-40B4-BE49-F238E27FC236}">
                <a16:creationId xmlns:a16="http://schemas.microsoft.com/office/drawing/2014/main" id="{A5DF0C95-6016-41DD-B1CE-0B176307BD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9" y="2444448"/>
            <a:ext cx="60674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tomatización de Pruebas Funcionales: Serenity BDD+Screen Play+Java | by  Marcela Soto | Medium">
            <a:extLst>
              <a:ext uri="{FF2B5EF4-FFF2-40B4-BE49-F238E27FC236}">
                <a16:creationId xmlns:a16="http://schemas.microsoft.com/office/drawing/2014/main" id="{7438C5D6-A79A-454A-8D0E-688ED680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08" y="2444448"/>
            <a:ext cx="5379073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21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33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E2E Automation</vt:lpstr>
      <vt:lpstr>Que son Pruebas E2E?</vt:lpstr>
      <vt:lpstr>Porqué Automatizamos Pruebas</vt:lpstr>
      <vt:lpstr>Frameworks de Automatización E2E</vt:lpstr>
      <vt:lpstr>Como se Automatiza las Pruebas E2E</vt:lpstr>
      <vt:lpstr>Valor en el Negocio de las Pruebas E2E</vt:lpstr>
      <vt:lpstr>POM - Screenplay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Automation</dc:title>
  <dc:creator>LuisVanegas</dc:creator>
  <cp:lastModifiedBy>LuisVanegas</cp:lastModifiedBy>
  <cp:revision>1</cp:revision>
  <dcterms:created xsi:type="dcterms:W3CDTF">2021-09-21T16:01:43Z</dcterms:created>
  <dcterms:modified xsi:type="dcterms:W3CDTF">2021-09-21T20:06:44Z</dcterms:modified>
</cp:coreProperties>
</file>