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5"/>
  </p:notesMasterIdLst>
  <p:sldIdLst>
    <p:sldId id="256" r:id="rId2"/>
    <p:sldId id="257" r:id="rId3"/>
    <p:sldId id="273" r:id="rId4"/>
    <p:sldId id="258" r:id="rId5"/>
    <p:sldId id="263" r:id="rId6"/>
    <p:sldId id="262" r:id="rId7"/>
    <p:sldId id="269" r:id="rId8"/>
    <p:sldId id="268" r:id="rId9"/>
    <p:sldId id="264" r:id="rId10"/>
    <p:sldId id="270" r:id="rId11"/>
    <p:sldId id="271" r:id="rId12"/>
    <p:sldId id="27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esh poudel" initials="np" lastIdx="1" clrIdx="0">
    <p:extLst>
      <p:ext uri="{19B8F6BF-5375-455C-9EA6-DF929625EA0E}">
        <p15:presenceInfo xmlns:p15="http://schemas.microsoft.com/office/powerpoint/2012/main" userId="265447df83d213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3" autoAdjust="0"/>
    <p:restoredTop sz="94660"/>
  </p:normalViewPr>
  <p:slideViewPr>
    <p:cSldViewPr snapToGrid="0">
      <p:cViewPr varScale="1">
        <p:scale>
          <a:sx n="73" d="100"/>
          <a:sy n="73" d="100"/>
        </p:scale>
        <p:origin x="3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poudel" userId="265447df83d213a0" providerId="Windows Live" clId="Web-{D3A6A41A-030F-4570-9A69-7031431DA8A5}"/>
    <pc:docChg chg="delSld modSld">
      <pc:chgData name="nitesh poudel" userId="265447df83d213a0" providerId="Windows Live" clId="Web-{D3A6A41A-030F-4570-9A69-7031431DA8A5}" dt="2022-11-14T16:17:49.212" v="476" actId="20577"/>
      <pc:docMkLst>
        <pc:docMk/>
      </pc:docMkLst>
      <pc:sldChg chg="addSp delSp modSp">
        <pc:chgData name="nitesh poudel" userId="265447df83d213a0" providerId="Windows Live" clId="Web-{D3A6A41A-030F-4570-9A69-7031431DA8A5}" dt="2022-11-14T16:17:49.212" v="476" actId="20577"/>
        <pc:sldMkLst>
          <pc:docMk/>
          <pc:sldMk cId="4045922907" sldId="256"/>
        </pc:sldMkLst>
        <pc:spChg chg="mod">
          <ac:chgData name="nitesh poudel" userId="265447df83d213a0" providerId="Windows Live" clId="Web-{D3A6A41A-030F-4570-9A69-7031431DA8A5}" dt="2022-11-14T16:17:49.212" v="476" actId="20577"/>
          <ac:spMkLst>
            <pc:docMk/>
            <pc:sldMk cId="4045922907" sldId="256"/>
            <ac:spMk id="2" creationId="{2F7D3857-6A96-4411-A991-59250EEDA4B5}"/>
          </ac:spMkLst>
        </pc:spChg>
        <pc:spChg chg="add del mod">
          <ac:chgData name="nitesh poudel" userId="265447df83d213a0" providerId="Windows Live" clId="Web-{D3A6A41A-030F-4570-9A69-7031431DA8A5}" dt="2022-11-14T14:16:49.307" v="41" actId="20577"/>
          <ac:spMkLst>
            <pc:docMk/>
            <pc:sldMk cId="4045922907" sldId="256"/>
            <ac:spMk id="3" creationId="{E89101A1-2489-14A4-C6D4-73557E93589C}"/>
          </ac:spMkLst>
        </pc:spChg>
        <pc:spChg chg="mod">
          <ac:chgData name="nitesh poudel" userId="265447df83d213a0" providerId="Windows Live" clId="Web-{D3A6A41A-030F-4570-9A69-7031431DA8A5}" dt="2022-11-14T14:29:35.039" v="92" actId="20577"/>
          <ac:spMkLst>
            <pc:docMk/>
            <pc:sldMk cId="4045922907" sldId="256"/>
            <ac:spMk id="4" creationId="{19C946A2-6443-35EC-5DCC-22342D0B38B1}"/>
          </ac:spMkLst>
        </pc:spChg>
        <pc:spChg chg="add del mod">
          <ac:chgData name="nitesh poudel" userId="265447df83d213a0" providerId="Windows Live" clId="Web-{D3A6A41A-030F-4570-9A69-7031431DA8A5}" dt="2022-11-14T14:16:07.744" v="9"/>
          <ac:spMkLst>
            <pc:docMk/>
            <pc:sldMk cId="4045922907" sldId="256"/>
            <ac:spMk id="7" creationId="{817D0948-DCB2-5F59-FEB5-6E9E79AC345F}"/>
          </ac:spMkLst>
        </pc:spChg>
      </pc:sldChg>
      <pc:sldChg chg="modSp">
        <pc:chgData name="nitesh poudel" userId="265447df83d213a0" providerId="Windows Live" clId="Web-{D3A6A41A-030F-4570-9A69-7031431DA8A5}" dt="2022-11-14T16:12:29.534" v="438" actId="20577"/>
        <pc:sldMkLst>
          <pc:docMk/>
          <pc:sldMk cId="954173336" sldId="257"/>
        </pc:sldMkLst>
        <pc:spChg chg="mod">
          <ac:chgData name="nitesh poudel" userId="265447df83d213a0" providerId="Windows Live" clId="Web-{D3A6A41A-030F-4570-9A69-7031431DA8A5}" dt="2022-11-14T16:12:29.534" v="438" actId="20577"/>
          <ac:spMkLst>
            <pc:docMk/>
            <pc:sldMk cId="954173336" sldId="257"/>
            <ac:spMk id="3" creationId="{6E2C9507-FFFF-4948-A53D-A7D90E8FB9E8}"/>
          </ac:spMkLst>
        </pc:spChg>
      </pc:sldChg>
      <pc:sldChg chg="del">
        <pc:chgData name="nitesh poudel" userId="265447df83d213a0" providerId="Windows Live" clId="Web-{D3A6A41A-030F-4570-9A69-7031431DA8A5}" dt="2022-11-14T16:12:09.346" v="424"/>
        <pc:sldMkLst>
          <pc:docMk/>
          <pc:sldMk cId="4183256120" sldId="260"/>
        </pc:sldMkLst>
      </pc:sldChg>
      <pc:sldChg chg="del">
        <pc:chgData name="nitesh poudel" userId="265447df83d213a0" providerId="Windows Live" clId="Web-{D3A6A41A-030F-4570-9A69-7031431DA8A5}" dt="2022-11-14T16:11:50.330" v="423"/>
        <pc:sldMkLst>
          <pc:docMk/>
          <pc:sldMk cId="882104645" sldId="261"/>
        </pc:sldMkLst>
      </pc:sldChg>
      <pc:sldChg chg="modSp">
        <pc:chgData name="nitesh poudel" userId="265447df83d213a0" providerId="Windows Live" clId="Web-{D3A6A41A-030F-4570-9A69-7031431DA8A5}" dt="2022-11-14T16:17:39.571" v="464" actId="20577"/>
        <pc:sldMkLst>
          <pc:docMk/>
          <pc:sldMk cId="195751694" sldId="262"/>
        </pc:sldMkLst>
        <pc:spChg chg="mod">
          <ac:chgData name="nitesh poudel" userId="265447df83d213a0" providerId="Windows Live" clId="Web-{D3A6A41A-030F-4570-9A69-7031431DA8A5}" dt="2022-11-14T16:17:39.571" v="464" actId="20577"/>
          <ac:spMkLst>
            <pc:docMk/>
            <pc:sldMk cId="195751694" sldId="262"/>
            <ac:spMk id="3" creationId="{DB47D739-DE3F-4D09-7DF8-9F94E109C68C}"/>
          </ac:spMkLst>
        </pc:spChg>
      </pc:sldChg>
      <pc:sldChg chg="modSp">
        <pc:chgData name="nitesh poudel" userId="265447df83d213a0" providerId="Windows Live" clId="Web-{D3A6A41A-030F-4570-9A69-7031431DA8A5}" dt="2022-11-14T16:02:14.883" v="420" actId="20577"/>
        <pc:sldMkLst>
          <pc:docMk/>
          <pc:sldMk cId="1818734177" sldId="263"/>
        </pc:sldMkLst>
        <pc:spChg chg="mod">
          <ac:chgData name="nitesh poudel" userId="265447df83d213a0" providerId="Windows Live" clId="Web-{D3A6A41A-030F-4570-9A69-7031431DA8A5}" dt="2022-11-14T16:02:14.883" v="420" actId="20577"/>
          <ac:spMkLst>
            <pc:docMk/>
            <pc:sldMk cId="1818734177" sldId="263"/>
            <ac:spMk id="3" creationId="{DB47D739-DE3F-4D09-7DF8-9F94E109C68C}"/>
          </ac:spMkLst>
        </pc:spChg>
      </pc:sldChg>
      <pc:sldChg chg="modSp">
        <pc:chgData name="nitesh poudel" userId="265447df83d213a0" providerId="Windows Live" clId="Web-{D3A6A41A-030F-4570-9A69-7031431DA8A5}" dt="2022-11-14T16:02:36.493" v="422" actId="20577"/>
        <pc:sldMkLst>
          <pc:docMk/>
          <pc:sldMk cId="2089941939" sldId="264"/>
        </pc:sldMkLst>
        <pc:spChg chg="mod">
          <ac:chgData name="nitesh poudel" userId="265447df83d213a0" providerId="Windows Live" clId="Web-{D3A6A41A-030F-4570-9A69-7031431DA8A5}" dt="2022-11-14T16:02:36.493" v="422" actId="20577"/>
          <ac:spMkLst>
            <pc:docMk/>
            <pc:sldMk cId="2089941939" sldId="264"/>
            <ac:spMk id="3" creationId="{DB47D739-DE3F-4D09-7DF8-9F94E109C68C}"/>
          </ac:spMkLst>
        </pc:spChg>
      </pc:sldChg>
    </pc:docChg>
  </pc:docChgLst>
  <pc:docChgLst>
    <pc:chgData name="nitesh poudel" userId="265447df83d213a0" providerId="Windows Live" clId="Web-{103947A0-C173-4BF9-B0DC-F020B3C037DC}"/>
    <pc:docChg chg="delSld modSld">
      <pc:chgData name="nitesh poudel" userId="265447df83d213a0" providerId="Windows Live" clId="Web-{103947A0-C173-4BF9-B0DC-F020B3C037DC}" dt="2022-11-14T17:25:59.292" v="173" actId="20577"/>
      <pc:docMkLst>
        <pc:docMk/>
      </pc:docMkLst>
      <pc:sldChg chg="modSp">
        <pc:chgData name="nitesh poudel" userId="265447df83d213a0" providerId="Windows Live" clId="Web-{103947A0-C173-4BF9-B0DC-F020B3C037DC}" dt="2022-11-14T16:51:13.384" v="142" actId="20577"/>
        <pc:sldMkLst>
          <pc:docMk/>
          <pc:sldMk cId="4045922907" sldId="256"/>
        </pc:sldMkLst>
        <pc:spChg chg="mod">
          <ac:chgData name="nitesh poudel" userId="265447df83d213a0" providerId="Windows Live" clId="Web-{103947A0-C173-4BF9-B0DC-F020B3C037DC}" dt="2022-11-14T16:51:13.384" v="142" actId="20577"/>
          <ac:spMkLst>
            <pc:docMk/>
            <pc:sldMk cId="4045922907" sldId="256"/>
            <ac:spMk id="4" creationId="{19C946A2-6443-35EC-5DCC-22342D0B38B1}"/>
          </ac:spMkLst>
        </pc:spChg>
      </pc:sldChg>
      <pc:sldChg chg="modSp">
        <pc:chgData name="nitesh poudel" userId="265447df83d213a0" providerId="Windows Live" clId="Web-{103947A0-C173-4BF9-B0DC-F020B3C037DC}" dt="2022-11-14T17:21:31.094" v="149" actId="20577"/>
        <pc:sldMkLst>
          <pc:docMk/>
          <pc:sldMk cId="954173336" sldId="257"/>
        </pc:sldMkLst>
        <pc:spChg chg="mod">
          <ac:chgData name="nitesh poudel" userId="265447df83d213a0" providerId="Windows Live" clId="Web-{103947A0-C173-4BF9-B0DC-F020B3C037DC}" dt="2022-11-14T17:21:31.094" v="149" actId="20577"/>
          <ac:spMkLst>
            <pc:docMk/>
            <pc:sldMk cId="954173336" sldId="257"/>
            <ac:spMk id="3" creationId="{6E2C9507-FFFF-4948-A53D-A7D90E8FB9E8}"/>
          </ac:spMkLst>
        </pc:spChg>
      </pc:sldChg>
      <pc:sldChg chg="modSp">
        <pc:chgData name="nitesh poudel" userId="265447df83d213a0" providerId="Windows Live" clId="Web-{103947A0-C173-4BF9-B0DC-F020B3C037DC}" dt="2022-11-14T17:25:59.292" v="173" actId="20577"/>
        <pc:sldMkLst>
          <pc:docMk/>
          <pc:sldMk cId="3691293488" sldId="258"/>
        </pc:sldMkLst>
        <pc:spChg chg="mod">
          <ac:chgData name="nitesh poudel" userId="265447df83d213a0" providerId="Windows Live" clId="Web-{103947A0-C173-4BF9-B0DC-F020B3C037DC}" dt="2022-11-14T17:21:48.469" v="151" actId="20577"/>
          <ac:spMkLst>
            <pc:docMk/>
            <pc:sldMk cId="3691293488" sldId="258"/>
            <ac:spMk id="2" creationId="{45D52C6A-E7F2-EF16-9A29-712C12F29F57}"/>
          </ac:spMkLst>
        </pc:spChg>
        <pc:spChg chg="mod">
          <ac:chgData name="nitesh poudel" userId="265447df83d213a0" providerId="Windows Live" clId="Web-{103947A0-C173-4BF9-B0DC-F020B3C037DC}" dt="2022-11-14T17:25:59.292" v="173" actId="20577"/>
          <ac:spMkLst>
            <pc:docMk/>
            <pc:sldMk cId="3691293488" sldId="258"/>
            <ac:spMk id="3" creationId="{DB47D739-DE3F-4D09-7DF8-9F94E109C68C}"/>
          </ac:spMkLst>
        </pc:spChg>
      </pc:sldChg>
      <pc:sldChg chg="modSp">
        <pc:chgData name="nitesh poudel" userId="265447df83d213a0" providerId="Windows Live" clId="Web-{103947A0-C173-4BF9-B0DC-F020B3C037DC}" dt="2022-11-14T17:21:54.345" v="152" actId="20577"/>
        <pc:sldMkLst>
          <pc:docMk/>
          <pc:sldMk cId="195751694" sldId="262"/>
        </pc:sldMkLst>
        <pc:spChg chg="mod">
          <ac:chgData name="nitesh poudel" userId="265447df83d213a0" providerId="Windows Live" clId="Web-{103947A0-C173-4BF9-B0DC-F020B3C037DC}" dt="2022-11-14T17:21:54.345" v="152" actId="20577"/>
          <ac:spMkLst>
            <pc:docMk/>
            <pc:sldMk cId="195751694" sldId="262"/>
            <ac:spMk id="2" creationId="{45D52C6A-E7F2-EF16-9A29-712C12F29F57}"/>
          </ac:spMkLst>
        </pc:spChg>
      </pc:sldChg>
      <pc:sldChg chg="modSp">
        <pc:chgData name="nitesh poudel" userId="265447df83d213a0" providerId="Windows Live" clId="Web-{103947A0-C173-4BF9-B0DC-F020B3C037DC}" dt="2022-11-14T17:21:59.439" v="153" actId="20577"/>
        <pc:sldMkLst>
          <pc:docMk/>
          <pc:sldMk cId="1818734177" sldId="263"/>
        </pc:sldMkLst>
        <pc:spChg chg="mod">
          <ac:chgData name="nitesh poudel" userId="265447df83d213a0" providerId="Windows Live" clId="Web-{103947A0-C173-4BF9-B0DC-F020B3C037DC}" dt="2022-11-14T17:21:59.439" v="153" actId="20577"/>
          <ac:spMkLst>
            <pc:docMk/>
            <pc:sldMk cId="1818734177" sldId="263"/>
            <ac:spMk id="2" creationId="{45D52C6A-E7F2-EF16-9A29-712C12F29F57}"/>
          </ac:spMkLst>
        </pc:spChg>
      </pc:sldChg>
      <pc:sldChg chg="modSp">
        <pc:chgData name="nitesh poudel" userId="265447df83d213a0" providerId="Windows Live" clId="Web-{103947A0-C173-4BF9-B0DC-F020B3C037DC}" dt="2022-11-14T17:22:05.236" v="154" actId="20577"/>
        <pc:sldMkLst>
          <pc:docMk/>
          <pc:sldMk cId="2089941939" sldId="264"/>
        </pc:sldMkLst>
        <pc:spChg chg="mod">
          <ac:chgData name="nitesh poudel" userId="265447df83d213a0" providerId="Windows Live" clId="Web-{103947A0-C173-4BF9-B0DC-F020B3C037DC}" dt="2022-11-14T17:22:05.236" v="154" actId="20577"/>
          <ac:spMkLst>
            <pc:docMk/>
            <pc:sldMk cId="2089941939" sldId="264"/>
            <ac:spMk id="2" creationId="{45D52C6A-E7F2-EF16-9A29-712C12F29F57}"/>
          </ac:spMkLst>
        </pc:spChg>
      </pc:sldChg>
      <pc:sldChg chg="modSp del">
        <pc:chgData name="nitesh poudel" userId="265447df83d213a0" providerId="Windows Live" clId="Web-{103947A0-C173-4BF9-B0DC-F020B3C037DC}" dt="2022-11-14T17:21:11.156" v="145"/>
        <pc:sldMkLst>
          <pc:docMk/>
          <pc:sldMk cId="1915735016" sldId="265"/>
        </pc:sldMkLst>
        <pc:picChg chg="mod modCrop">
          <ac:chgData name="nitesh poudel" userId="265447df83d213a0" providerId="Windows Live" clId="Web-{103947A0-C173-4BF9-B0DC-F020B3C037DC}" dt="2022-11-14T16:34:34.768" v="4"/>
          <ac:picMkLst>
            <pc:docMk/>
            <pc:sldMk cId="1915735016" sldId="265"/>
            <ac:picMk id="5" creationId="{9399F03F-1C66-E131-FDC2-559640D39852}"/>
          </ac:picMkLst>
        </pc:picChg>
      </pc:sldChg>
      <pc:sldChg chg="addSp delSp modSp mod setBg modClrScheme chgLayout">
        <pc:chgData name="nitesh poudel" userId="265447df83d213a0" providerId="Windows Live" clId="Web-{103947A0-C173-4BF9-B0DC-F020B3C037DC}" dt="2022-11-14T16:37:37.087" v="45" actId="20577"/>
        <pc:sldMkLst>
          <pc:docMk/>
          <pc:sldMk cId="2227017737" sldId="266"/>
        </pc:sldMkLst>
        <pc:spChg chg="mod ord">
          <ac:chgData name="nitesh poudel" userId="265447df83d213a0" providerId="Windows Live" clId="Web-{103947A0-C173-4BF9-B0DC-F020B3C037DC}" dt="2022-11-14T16:36:49.773" v="16" actId="20577"/>
          <ac:spMkLst>
            <pc:docMk/>
            <pc:sldMk cId="2227017737" sldId="266"/>
            <ac:spMk id="2" creationId="{45D52C6A-E7F2-EF16-9A29-712C12F29F57}"/>
          </ac:spMkLst>
        </pc:spChg>
        <pc:spChg chg="mod ord">
          <ac:chgData name="nitesh poudel" userId="265447df83d213a0" providerId="Windows Live" clId="Web-{103947A0-C173-4BF9-B0DC-F020B3C037DC}" dt="2022-11-14T16:37:37.087" v="45" actId="20577"/>
          <ac:spMkLst>
            <pc:docMk/>
            <pc:sldMk cId="2227017737" sldId="266"/>
            <ac:spMk id="3" creationId="{DB47D739-DE3F-4D09-7DF8-9F94E109C68C}"/>
          </ac:spMkLst>
        </pc:spChg>
        <pc:spChg chg="add del">
          <ac:chgData name="nitesh poudel" userId="265447df83d213a0" providerId="Windows Live" clId="Web-{103947A0-C173-4BF9-B0DC-F020B3C037DC}" dt="2022-11-14T16:36:26.475" v="13"/>
          <ac:spMkLst>
            <pc:docMk/>
            <pc:sldMk cId="2227017737" sldId="266"/>
            <ac:spMk id="20" creationId="{DD6BC9EB-F181-48AB-BCA2-3D1DB20D2D87}"/>
          </ac:spMkLst>
        </pc:spChg>
        <pc:spChg chg="add del">
          <ac:chgData name="nitesh poudel" userId="265447df83d213a0" providerId="Windows Live" clId="Web-{103947A0-C173-4BF9-B0DC-F020B3C037DC}" dt="2022-11-14T16:36:26.475" v="13"/>
          <ac:spMkLst>
            <pc:docMk/>
            <pc:sldMk cId="2227017737" sldId="266"/>
            <ac:spMk id="22" creationId="{D33AAA80-39DC-4020-9BFF-0718F35C7661}"/>
          </ac:spMkLst>
        </pc:spChg>
        <pc:spChg chg="add del">
          <ac:chgData name="nitesh poudel" userId="265447df83d213a0" providerId="Windows Live" clId="Web-{103947A0-C173-4BF9-B0DC-F020B3C037DC}" dt="2022-11-14T16:36:26.475" v="13"/>
          <ac:spMkLst>
            <pc:docMk/>
            <pc:sldMk cId="2227017737" sldId="266"/>
            <ac:spMk id="26" creationId="{1177F295-741F-4EFF-B0CA-BE69295ADA07}"/>
          </ac:spMkLst>
        </pc:spChg>
        <pc:grpChg chg="add del">
          <ac:chgData name="nitesh poudel" userId="265447df83d213a0" providerId="Windows Live" clId="Web-{103947A0-C173-4BF9-B0DC-F020B3C037DC}" dt="2022-11-14T16:36:26.475" v="13"/>
          <ac:grpSpMkLst>
            <pc:docMk/>
            <pc:sldMk cId="2227017737" sldId="266"/>
            <ac:grpSpMk id="8" creationId="{76582886-877C-4AEC-A77F-8055EB9A0CF9}"/>
          </ac:grpSpMkLst>
        </pc:grpChg>
        <pc:cxnChg chg="add del">
          <ac:chgData name="nitesh poudel" userId="265447df83d213a0" providerId="Windows Live" clId="Web-{103947A0-C173-4BF9-B0DC-F020B3C037DC}" dt="2022-11-14T16:36:26.475" v="13"/>
          <ac:cxnSpMkLst>
            <pc:docMk/>
            <pc:sldMk cId="2227017737" sldId="266"/>
            <ac:cxnSpMk id="24" creationId="{C9C5D90B-7EE3-4D26-AB7D-A5A3A6E11203}"/>
          </ac:cxnSpMkLst>
        </pc:cxnChg>
      </pc:sldChg>
    </pc:docChg>
  </pc:docChgLst>
  <pc:docChgLst>
    <pc:chgData name="nitesh poudel" userId="265447df83d213a0" providerId="LiveId" clId="{0917603B-48D9-4A69-8044-ECDEE4301FE9}"/>
    <pc:docChg chg="undo custSel addSld delSld modSld sldOrd">
      <pc:chgData name="nitesh poudel" userId="265447df83d213a0" providerId="LiveId" clId="{0917603B-48D9-4A69-8044-ECDEE4301FE9}" dt="2022-12-10T03:08:59.206" v="944" actId="20577"/>
      <pc:docMkLst>
        <pc:docMk/>
      </pc:docMkLst>
      <pc:sldChg chg="modSp mod">
        <pc:chgData name="nitesh poudel" userId="265447df83d213a0" providerId="LiveId" clId="{0917603B-48D9-4A69-8044-ECDEE4301FE9}" dt="2022-12-10T03:08:59.206" v="944" actId="20577"/>
        <pc:sldMkLst>
          <pc:docMk/>
          <pc:sldMk cId="4045922907" sldId="256"/>
        </pc:sldMkLst>
        <pc:spChg chg="mod">
          <ac:chgData name="nitesh poudel" userId="265447df83d213a0" providerId="LiveId" clId="{0917603B-48D9-4A69-8044-ECDEE4301FE9}" dt="2022-12-10T03:08:59.206" v="944" actId="20577"/>
          <ac:spMkLst>
            <pc:docMk/>
            <pc:sldMk cId="4045922907" sldId="256"/>
            <ac:spMk id="4" creationId="{19C946A2-6443-35EC-5DCC-22342D0B38B1}"/>
          </ac:spMkLst>
        </pc:spChg>
      </pc:sldChg>
      <pc:sldChg chg="modSp mod">
        <pc:chgData name="nitesh poudel" userId="265447df83d213a0" providerId="LiveId" clId="{0917603B-48D9-4A69-8044-ECDEE4301FE9}" dt="2022-12-10T00:06:07.491" v="365" actId="5793"/>
        <pc:sldMkLst>
          <pc:docMk/>
          <pc:sldMk cId="954173336" sldId="257"/>
        </pc:sldMkLst>
        <pc:spChg chg="mod">
          <ac:chgData name="nitesh poudel" userId="265447df83d213a0" providerId="LiveId" clId="{0917603B-48D9-4A69-8044-ECDEE4301FE9}" dt="2022-12-10T00:06:07.491" v="365" actId="5793"/>
          <ac:spMkLst>
            <pc:docMk/>
            <pc:sldMk cId="954173336" sldId="257"/>
            <ac:spMk id="3" creationId="{6E2C9507-FFFF-4948-A53D-A7D90E8FB9E8}"/>
          </ac:spMkLst>
        </pc:spChg>
      </pc:sldChg>
      <pc:sldChg chg="modSp mod">
        <pc:chgData name="nitesh poudel" userId="265447df83d213a0" providerId="LiveId" clId="{0917603B-48D9-4A69-8044-ECDEE4301FE9}" dt="2022-12-10T03:05:57.806" v="825" actId="20577"/>
        <pc:sldMkLst>
          <pc:docMk/>
          <pc:sldMk cId="195751694" sldId="262"/>
        </pc:sldMkLst>
        <pc:spChg chg="mod">
          <ac:chgData name="nitesh poudel" userId="265447df83d213a0" providerId="LiveId" clId="{0917603B-48D9-4A69-8044-ECDEE4301FE9}" dt="2022-12-10T03:05:57.806" v="825" actId="20577"/>
          <ac:spMkLst>
            <pc:docMk/>
            <pc:sldMk cId="195751694" sldId="262"/>
            <ac:spMk id="3" creationId="{DB47D739-DE3F-4D09-7DF8-9F94E109C68C}"/>
          </ac:spMkLst>
        </pc:spChg>
      </pc:sldChg>
      <pc:sldChg chg="ord">
        <pc:chgData name="nitesh poudel" userId="265447df83d213a0" providerId="LiveId" clId="{0917603B-48D9-4A69-8044-ECDEE4301FE9}" dt="2022-12-10T00:12:49.328" v="367"/>
        <pc:sldMkLst>
          <pc:docMk/>
          <pc:sldMk cId="1818734177" sldId="263"/>
        </pc:sldMkLst>
      </pc:sldChg>
      <pc:sldChg chg="addSp delSp modSp mod ord chgLayout">
        <pc:chgData name="nitesh poudel" userId="265447df83d213a0" providerId="LiveId" clId="{0917603B-48D9-4A69-8044-ECDEE4301FE9}" dt="2022-12-10T00:39:02.021" v="573" actId="1076"/>
        <pc:sldMkLst>
          <pc:docMk/>
          <pc:sldMk cId="2089941939" sldId="264"/>
        </pc:sldMkLst>
        <pc:spChg chg="mod ord">
          <ac:chgData name="nitesh poudel" userId="265447df83d213a0" providerId="LiveId" clId="{0917603B-48D9-4A69-8044-ECDEE4301FE9}" dt="2022-12-10T00:38:53.654" v="572" actId="700"/>
          <ac:spMkLst>
            <pc:docMk/>
            <pc:sldMk cId="2089941939" sldId="264"/>
            <ac:spMk id="2" creationId="{45D52C6A-E7F2-EF16-9A29-712C12F29F57}"/>
          </ac:spMkLst>
        </pc:spChg>
        <pc:spChg chg="del mod">
          <ac:chgData name="nitesh poudel" userId="265447df83d213a0" providerId="LiveId" clId="{0917603B-48D9-4A69-8044-ECDEE4301FE9}" dt="2022-12-10T00:14:59.830" v="418"/>
          <ac:spMkLst>
            <pc:docMk/>
            <pc:sldMk cId="2089941939" sldId="264"/>
            <ac:spMk id="3" creationId="{DB47D739-DE3F-4D09-7DF8-9F94E109C68C}"/>
          </ac:spMkLst>
        </pc:spChg>
        <pc:picChg chg="add mod ord">
          <ac:chgData name="nitesh poudel" userId="265447df83d213a0" providerId="LiveId" clId="{0917603B-48D9-4A69-8044-ECDEE4301FE9}" dt="2022-12-10T00:39:02.021" v="573" actId="1076"/>
          <ac:picMkLst>
            <pc:docMk/>
            <pc:sldMk cId="2089941939" sldId="264"/>
            <ac:picMk id="5" creationId="{7F307790-FB2C-5E96-1EB2-1E42054CAC42}"/>
          </ac:picMkLst>
        </pc:picChg>
      </pc:sldChg>
      <pc:sldChg chg="addSp delSp modSp new del mod addCm">
        <pc:chgData name="nitesh poudel" userId="265447df83d213a0" providerId="LiveId" clId="{0917603B-48D9-4A69-8044-ECDEE4301FE9}" dt="2022-12-10T00:38:46.980" v="571" actId="47"/>
        <pc:sldMkLst>
          <pc:docMk/>
          <pc:sldMk cId="1598922449" sldId="267"/>
        </pc:sldMkLst>
        <pc:spChg chg="mod">
          <ac:chgData name="nitesh poudel" userId="265447df83d213a0" providerId="LiveId" clId="{0917603B-48D9-4A69-8044-ECDEE4301FE9}" dt="2022-12-10T00:34:50.642" v="531" actId="255"/>
          <ac:spMkLst>
            <pc:docMk/>
            <pc:sldMk cId="1598922449" sldId="267"/>
            <ac:spMk id="2" creationId="{63781E16-B7A5-1D30-B54D-345C434D5773}"/>
          </ac:spMkLst>
        </pc:spChg>
        <pc:spChg chg="del">
          <ac:chgData name="nitesh poudel" userId="265447df83d213a0" providerId="LiveId" clId="{0917603B-48D9-4A69-8044-ECDEE4301FE9}" dt="2022-12-02T02:20:22.760" v="2" actId="1957"/>
          <ac:spMkLst>
            <pc:docMk/>
            <pc:sldMk cId="1598922449" sldId="267"/>
            <ac:spMk id="3" creationId="{D9F13175-5AC3-746C-EA3D-97F8DCA7C602}"/>
          </ac:spMkLst>
        </pc:spChg>
        <pc:spChg chg="add mod">
          <ac:chgData name="nitesh poudel" userId="265447df83d213a0" providerId="LiveId" clId="{0917603B-48D9-4A69-8044-ECDEE4301FE9}" dt="2022-12-10T00:38:41.024" v="570" actId="20577"/>
          <ac:spMkLst>
            <pc:docMk/>
            <pc:sldMk cId="1598922449" sldId="267"/>
            <ac:spMk id="4" creationId="{16383A43-803A-6FA3-A762-ED0675F72CA9}"/>
          </ac:spMkLst>
        </pc:spChg>
        <pc:graphicFrameChg chg="add del mod">
          <ac:chgData name="nitesh poudel" userId="265447df83d213a0" providerId="LiveId" clId="{0917603B-48D9-4A69-8044-ECDEE4301FE9}" dt="2022-12-10T00:33:52.415" v="506" actId="478"/>
          <ac:graphicFrameMkLst>
            <pc:docMk/>
            <pc:sldMk cId="1598922449" sldId="267"/>
            <ac:graphicFrameMk id="6" creationId="{66DFA1F7-1C07-63BD-943A-417E6C7DF1AC}"/>
          </ac:graphicFrameMkLst>
        </pc:graphicFrameChg>
      </pc:sldChg>
      <pc:sldChg chg="addSp delSp modSp new mod chgLayout">
        <pc:chgData name="nitesh poudel" userId="265447df83d213a0" providerId="LiveId" clId="{0917603B-48D9-4A69-8044-ECDEE4301FE9}" dt="2022-12-10T00:32:44.782" v="500" actId="1076"/>
        <pc:sldMkLst>
          <pc:docMk/>
          <pc:sldMk cId="3796905013" sldId="268"/>
        </pc:sldMkLst>
        <pc:spChg chg="mod ord">
          <ac:chgData name="nitesh poudel" userId="265447df83d213a0" providerId="LiveId" clId="{0917603B-48D9-4A69-8044-ECDEE4301FE9}" dt="2022-12-10T00:31:52.646" v="486" actId="20577"/>
          <ac:spMkLst>
            <pc:docMk/>
            <pc:sldMk cId="3796905013" sldId="268"/>
            <ac:spMk id="2" creationId="{D89D3561-C55B-8D1E-4BAC-BA7E9F0E93FE}"/>
          </ac:spMkLst>
        </pc:spChg>
        <pc:spChg chg="del">
          <ac:chgData name="nitesh poudel" userId="265447df83d213a0" providerId="LiveId" clId="{0917603B-48D9-4A69-8044-ECDEE4301FE9}" dt="2022-12-02T04:05:31.713" v="123" actId="931"/>
          <ac:spMkLst>
            <pc:docMk/>
            <pc:sldMk cId="3796905013" sldId="268"/>
            <ac:spMk id="3" creationId="{03CD251D-A254-CCFD-C26A-7ED8B441E7FD}"/>
          </ac:spMkLst>
        </pc:spChg>
        <pc:spChg chg="add del mod">
          <ac:chgData name="nitesh poudel" userId="265447df83d213a0" providerId="LiveId" clId="{0917603B-48D9-4A69-8044-ECDEE4301FE9}" dt="2022-12-10T00:29:43.248" v="429"/>
          <ac:spMkLst>
            <pc:docMk/>
            <pc:sldMk cId="3796905013" sldId="268"/>
            <ac:spMk id="4" creationId="{B56A6516-5C55-418C-12B0-4510C0F41540}"/>
          </ac:spMkLst>
        </pc:spChg>
        <pc:spChg chg="add del mod">
          <ac:chgData name="nitesh poudel" userId="265447df83d213a0" providerId="LiveId" clId="{0917603B-48D9-4A69-8044-ECDEE4301FE9}" dt="2022-12-02T04:10:57.104" v="158" actId="931"/>
          <ac:spMkLst>
            <pc:docMk/>
            <pc:sldMk cId="3796905013" sldId="268"/>
            <ac:spMk id="7" creationId="{47B14202-449D-93D5-519E-0C2C00DD7333}"/>
          </ac:spMkLst>
        </pc:spChg>
        <pc:spChg chg="add mod">
          <ac:chgData name="nitesh poudel" userId="265447df83d213a0" providerId="LiveId" clId="{0917603B-48D9-4A69-8044-ECDEE4301FE9}" dt="2022-12-10T00:32:44.782" v="500" actId="1076"/>
          <ac:spMkLst>
            <pc:docMk/>
            <pc:sldMk cId="3796905013" sldId="268"/>
            <ac:spMk id="7" creationId="{D2D5B660-B3EC-6039-F5E0-BC400DC8078B}"/>
          </ac:spMkLst>
        </pc:spChg>
        <pc:spChg chg="add del mod">
          <ac:chgData name="nitesh poudel" userId="265447df83d213a0" providerId="LiveId" clId="{0917603B-48D9-4A69-8044-ECDEE4301FE9}" dt="2022-12-02T04:11:11.964" v="160" actId="931"/>
          <ac:spMkLst>
            <pc:docMk/>
            <pc:sldMk cId="3796905013" sldId="268"/>
            <ac:spMk id="11" creationId="{215E45E5-9A7A-8928-6A2A-46B20695ED43}"/>
          </ac:spMkLst>
        </pc:spChg>
        <pc:picChg chg="add del mod">
          <ac:chgData name="nitesh poudel" userId="265447df83d213a0" providerId="LiveId" clId="{0917603B-48D9-4A69-8044-ECDEE4301FE9}" dt="2022-12-02T04:10:31.538" v="157" actId="478"/>
          <ac:picMkLst>
            <pc:docMk/>
            <pc:sldMk cId="3796905013" sldId="268"/>
            <ac:picMk id="5" creationId="{3B754C9A-AB69-5F86-1DD5-577FDDEE958D}"/>
          </ac:picMkLst>
        </pc:picChg>
        <pc:picChg chg="add del mod ord">
          <ac:chgData name="nitesh poudel" userId="265447df83d213a0" providerId="LiveId" clId="{0917603B-48D9-4A69-8044-ECDEE4301FE9}" dt="2022-12-10T00:31:57.931" v="487" actId="478"/>
          <ac:picMkLst>
            <pc:docMk/>
            <pc:sldMk cId="3796905013" sldId="268"/>
            <ac:picMk id="5" creationId="{96D0E0A3-C20E-93D3-6212-59DEB97765CE}"/>
          </ac:picMkLst>
        </pc:picChg>
        <pc:picChg chg="add mod">
          <ac:chgData name="nitesh poudel" userId="265447df83d213a0" providerId="LiveId" clId="{0917603B-48D9-4A69-8044-ECDEE4301FE9}" dt="2022-12-10T00:32:42.051" v="499" actId="14100"/>
          <ac:picMkLst>
            <pc:docMk/>
            <pc:sldMk cId="3796905013" sldId="268"/>
            <ac:picMk id="8" creationId="{0E2798AA-0348-4377-2EF1-6A34E7D5AF26}"/>
          </ac:picMkLst>
        </pc:picChg>
        <pc:picChg chg="add del mod">
          <ac:chgData name="nitesh poudel" userId="265447df83d213a0" providerId="LiveId" clId="{0917603B-48D9-4A69-8044-ECDEE4301FE9}" dt="2022-12-02T04:11:03.555" v="159" actId="478"/>
          <ac:picMkLst>
            <pc:docMk/>
            <pc:sldMk cId="3796905013" sldId="268"/>
            <ac:picMk id="9" creationId="{1446CE87-9DE3-3C00-A2A1-133C1CB55421}"/>
          </ac:picMkLst>
        </pc:picChg>
        <pc:picChg chg="add del mod">
          <ac:chgData name="nitesh poudel" userId="265447df83d213a0" providerId="LiveId" clId="{0917603B-48D9-4A69-8044-ECDEE4301FE9}" dt="2022-12-10T00:27:37.580" v="426" actId="478"/>
          <ac:picMkLst>
            <pc:docMk/>
            <pc:sldMk cId="3796905013" sldId="268"/>
            <ac:picMk id="13" creationId="{2AEF757B-B6EE-7756-52E5-7FF168A19F70}"/>
          </ac:picMkLst>
        </pc:picChg>
      </pc:sldChg>
      <pc:sldChg chg="addSp delSp modSp new mod ord">
        <pc:chgData name="nitesh poudel" userId="265447df83d213a0" providerId="LiveId" clId="{0917603B-48D9-4A69-8044-ECDEE4301FE9}" dt="2022-12-10T00:32:51.418" v="502"/>
        <pc:sldMkLst>
          <pc:docMk/>
          <pc:sldMk cId="1979215309" sldId="269"/>
        </pc:sldMkLst>
        <pc:spChg chg="mod">
          <ac:chgData name="nitesh poudel" userId="265447df83d213a0" providerId="LiveId" clId="{0917603B-48D9-4A69-8044-ECDEE4301FE9}" dt="2022-12-10T00:31:32.011" v="477" actId="5793"/>
          <ac:spMkLst>
            <pc:docMk/>
            <pc:sldMk cId="1979215309" sldId="269"/>
            <ac:spMk id="2" creationId="{1F192668-D328-803D-08D6-677C5453566D}"/>
          </ac:spMkLst>
        </pc:spChg>
        <pc:spChg chg="del">
          <ac:chgData name="nitesh poudel" userId="265447df83d213a0" providerId="LiveId" clId="{0917603B-48D9-4A69-8044-ECDEE4301FE9}" dt="2022-12-02T04:06:43.770" v="137" actId="931"/>
          <ac:spMkLst>
            <pc:docMk/>
            <pc:sldMk cId="1979215309" sldId="269"/>
            <ac:spMk id="3" creationId="{618F3193-9E2C-E5AF-3FFD-BA47D7564472}"/>
          </ac:spMkLst>
        </pc:spChg>
        <pc:spChg chg="add mod">
          <ac:chgData name="nitesh poudel" userId="265447df83d213a0" providerId="LiveId" clId="{0917603B-48D9-4A69-8044-ECDEE4301FE9}" dt="2022-12-10T00:31:01.517" v="464" actId="20577"/>
          <ac:spMkLst>
            <pc:docMk/>
            <pc:sldMk cId="1979215309" sldId="269"/>
            <ac:spMk id="9" creationId="{9C6A401C-5CB5-D29C-023C-FFFA1CA93CC8}"/>
          </ac:spMkLst>
        </pc:spChg>
        <pc:picChg chg="add mod">
          <ac:chgData name="nitesh poudel" userId="265447df83d213a0" providerId="LiveId" clId="{0917603B-48D9-4A69-8044-ECDEE4301FE9}" dt="2022-12-10T00:31:23.895" v="466" actId="1076"/>
          <ac:picMkLst>
            <pc:docMk/>
            <pc:sldMk cId="1979215309" sldId="269"/>
            <ac:picMk id="3" creationId="{BBD0152E-7D79-A7B3-2D28-8BB45451A3A7}"/>
          </ac:picMkLst>
        </pc:picChg>
        <pc:picChg chg="add del mod">
          <ac:chgData name="nitesh poudel" userId="265447df83d213a0" providerId="LiveId" clId="{0917603B-48D9-4A69-8044-ECDEE4301FE9}" dt="2022-12-02T04:09:21.361" v="146" actId="478"/>
          <ac:picMkLst>
            <pc:docMk/>
            <pc:sldMk cId="1979215309" sldId="269"/>
            <ac:picMk id="5" creationId="{1BF04B99-262D-5AF4-3EB7-F5F7C9A96B44}"/>
          </ac:picMkLst>
        </pc:picChg>
        <pc:picChg chg="add del mod">
          <ac:chgData name="nitesh poudel" userId="265447df83d213a0" providerId="LiveId" clId="{0917603B-48D9-4A69-8044-ECDEE4301FE9}" dt="2022-12-10T00:27:43.949" v="428" actId="478"/>
          <ac:picMkLst>
            <pc:docMk/>
            <pc:sldMk cId="1979215309" sldId="269"/>
            <ac:picMk id="7" creationId="{B4C65FA0-F5CE-DB90-4B5C-83B5CABCD9F4}"/>
          </ac:picMkLst>
        </pc:picChg>
      </pc:sldChg>
      <pc:sldChg chg="modSp new mod">
        <pc:chgData name="nitesh poudel" userId="265447df83d213a0" providerId="LiveId" clId="{0917603B-48D9-4A69-8044-ECDEE4301FE9}" dt="2022-12-10T00:40:17.750" v="703" actId="20577"/>
        <pc:sldMkLst>
          <pc:docMk/>
          <pc:sldMk cId="2427154994" sldId="270"/>
        </pc:sldMkLst>
        <pc:spChg chg="mod">
          <ac:chgData name="nitesh poudel" userId="265447df83d213a0" providerId="LiveId" clId="{0917603B-48D9-4A69-8044-ECDEE4301FE9}" dt="2022-12-10T00:39:16.759" v="587" actId="5793"/>
          <ac:spMkLst>
            <pc:docMk/>
            <pc:sldMk cId="2427154994" sldId="270"/>
            <ac:spMk id="2" creationId="{88988B49-3119-23E2-38FE-A7BAA6BCED7C}"/>
          </ac:spMkLst>
        </pc:spChg>
        <pc:spChg chg="mod">
          <ac:chgData name="nitesh poudel" userId="265447df83d213a0" providerId="LiveId" clId="{0917603B-48D9-4A69-8044-ECDEE4301FE9}" dt="2022-12-10T00:40:17.750" v="703" actId="20577"/>
          <ac:spMkLst>
            <pc:docMk/>
            <pc:sldMk cId="2427154994" sldId="270"/>
            <ac:spMk id="3" creationId="{7078B936-70E7-7EE8-968D-AD0F508851CE}"/>
          </ac:spMkLst>
        </pc:spChg>
      </pc:sldChg>
      <pc:sldChg chg="modSp new mod">
        <pc:chgData name="nitesh poudel" userId="265447df83d213a0" providerId="LiveId" clId="{0917603B-48D9-4A69-8044-ECDEE4301FE9}" dt="2022-12-10T00:40:43.720" v="737" actId="20577"/>
        <pc:sldMkLst>
          <pc:docMk/>
          <pc:sldMk cId="1687774206" sldId="271"/>
        </pc:sldMkLst>
        <pc:spChg chg="mod">
          <ac:chgData name="nitesh poudel" userId="265447df83d213a0" providerId="LiveId" clId="{0917603B-48D9-4A69-8044-ECDEE4301FE9}" dt="2022-12-10T00:40:43.720" v="737" actId="20577"/>
          <ac:spMkLst>
            <pc:docMk/>
            <pc:sldMk cId="1687774206" sldId="271"/>
            <ac:spMk id="2" creationId="{55A4F486-A00D-7F81-C40E-3D28FB5FA626}"/>
          </ac:spMkLst>
        </pc:spChg>
      </pc:sldChg>
      <pc:sldChg chg="modSp new mod">
        <pc:chgData name="nitesh poudel" userId="265447df83d213a0" providerId="LiveId" clId="{0917603B-48D9-4A69-8044-ECDEE4301FE9}" dt="2022-12-10T03:05:58.026" v="826" actId="2711"/>
        <pc:sldMkLst>
          <pc:docMk/>
          <pc:sldMk cId="3817087827" sldId="272"/>
        </pc:sldMkLst>
        <pc:spChg chg="mod">
          <ac:chgData name="nitesh poudel" userId="265447df83d213a0" providerId="LiveId" clId="{0917603B-48D9-4A69-8044-ECDEE4301FE9}" dt="2022-12-10T00:41:24.973" v="750" actId="5793"/>
          <ac:spMkLst>
            <pc:docMk/>
            <pc:sldMk cId="3817087827" sldId="272"/>
            <ac:spMk id="2" creationId="{9C838A08-BBA3-2CEC-CE5A-58B7CC1D903B}"/>
          </ac:spMkLst>
        </pc:spChg>
        <pc:spChg chg="mod">
          <ac:chgData name="nitesh poudel" userId="265447df83d213a0" providerId="LiveId" clId="{0917603B-48D9-4A69-8044-ECDEE4301FE9}" dt="2022-12-10T03:05:58.026" v="826" actId="2711"/>
          <ac:spMkLst>
            <pc:docMk/>
            <pc:sldMk cId="3817087827" sldId="272"/>
            <ac:spMk id="3" creationId="{25B6E77C-F11F-7675-CE73-0413861CFDB9}"/>
          </ac:spMkLst>
        </pc:spChg>
      </pc:sldChg>
      <pc:sldChg chg="modSp new mod">
        <pc:chgData name="nitesh poudel" userId="265447df83d213a0" providerId="LiveId" clId="{0917603B-48D9-4A69-8044-ECDEE4301FE9}" dt="2022-12-10T00:48:48.425" v="802" actId="2711"/>
        <pc:sldMkLst>
          <pc:docMk/>
          <pc:sldMk cId="1030069188" sldId="273"/>
        </pc:sldMkLst>
        <pc:spChg chg="mod">
          <ac:chgData name="nitesh poudel" userId="265447df83d213a0" providerId="LiveId" clId="{0917603B-48D9-4A69-8044-ECDEE4301FE9}" dt="2022-12-10T00:44:30.183" v="797" actId="20577"/>
          <ac:spMkLst>
            <pc:docMk/>
            <pc:sldMk cId="1030069188" sldId="273"/>
            <ac:spMk id="2" creationId="{7877A5EE-D3A0-1CB1-1502-42F0815DBB7B}"/>
          </ac:spMkLst>
        </pc:spChg>
        <pc:spChg chg="mod">
          <ac:chgData name="nitesh poudel" userId="265447df83d213a0" providerId="LiveId" clId="{0917603B-48D9-4A69-8044-ECDEE4301FE9}" dt="2022-12-10T00:48:48.425" v="802" actId="2711"/>
          <ac:spMkLst>
            <pc:docMk/>
            <pc:sldMk cId="1030069188" sldId="273"/>
            <ac:spMk id="3" creationId="{D06A1E05-693B-2019-641A-19D2B24E38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C6E63-8DF3-D447-9A51-BC18C8E4C55F}" type="datetimeFigureOut">
              <a:rPr lang="en-NP" smtClean="0"/>
              <a:t>12/10/2022</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052A9-7EDB-074A-89FF-9592243A647C}" type="slidenum">
              <a:rPr lang="en-NP" smtClean="0"/>
              <a:t>‹#›</a:t>
            </a:fld>
            <a:endParaRPr lang="en-NP"/>
          </a:p>
        </p:txBody>
      </p:sp>
    </p:spTree>
    <p:extLst>
      <p:ext uri="{BB962C8B-B14F-4D97-AF65-F5344CB8AC3E}">
        <p14:creationId xmlns:p14="http://schemas.microsoft.com/office/powerpoint/2010/main" val="406322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Cover Slide</a:t>
            </a:r>
          </a:p>
          <a:p>
            <a:endParaRPr lang="en-NP"/>
          </a:p>
          <a:p>
            <a:pPr marL="171450" indent="-171450">
              <a:buFontTx/>
              <a:buChar char="-"/>
            </a:pPr>
            <a:r>
              <a:rPr lang="en-US"/>
              <a:t>P</a:t>
            </a:r>
            <a:r>
              <a:rPr lang="en-NP"/>
              <a:t>roject Title</a:t>
            </a:r>
          </a:p>
          <a:p>
            <a:pPr marL="171450" indent="-171450">
              <a:buFontTx/>
              <a:buChar char="-"/>
            </a:pPr>
            <a:r>
              <a:rPr lang="en-NP"/>
              <a:t>Program and Semester</a:t>
            </a:r>
          </a:p>
          <a:p>
            <a:pPr marL="171450" indent="-171450">
              <a:buFontTx/>
              <a:buChar char="-"/>
            </a:pPr>
            <a:r>
              <a:rPr lang="en-NP"/>
              <a:t>Project Member Name</a:t>
            </a:r>
          </a:p>
        </p:txBody>
      </p:sp>
      <p:sp>
        <p:nvSpPr>
          <p:cNvPr id="4" name="Slide Number Placeholder 3"/>
          <p:cNvSpPr>
            <a:spLocks noGrp="1"/>
          </p:cNvSpPr>
          <p:nvPr>
            <p:ph type="sldNum" sz="quarter" idx="5"/>
          </p:nvPr>
        </p:nvSpPr>
        <p:spPr/>
        <p:txBody>
          <a:bodyPr/>
          <a:lstStyle/>
          <a:p>
            <a:fld id="{E23052A9-7EDB-074A-89FF-9592243A647C}" type="slidenum">
              <a:rPr lang="en-NP" smtClean="0"/>
              <a:t>1</a:t>
            </a:fld>
            <a:endParaRPr lang="en-NP"/>
          </a:p>
        </p:txBody>
      </p:sp>
    </p:spTree>
    <p:extLst>
      <p:ext uri="{BB962C8B-B14F-4D97-AF65-F5344CB8AC3E}">
        <p14:creationId xmlns:p14="http://schemas.microsoft.com/office/powerpoint/2010/main" val="304102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Content / Agenda</a:t>
            </a:r>
          </a:p>
          <a:p>
            <a:endParaRPr lang="en-NP"/>
          </a:p>
          <a:p>
            <a:pPr marL="171450" indent="-171450">
              <a:buFontTx/>
              <a:buChar char="-"/>
            </a:pPr>
            <a:r>
              <a:rPr lang="en-NP"/>
              <a:t>List of the topics to be presented </a:t>
            </a:r>
          </a:p>
        </p:txBody>
      </p:sp>
      <p:sp>
        <p:nvSpPr>
          <p:cNvPr id="4" name="Slide Number Placeholder 3"/>
          <p:cNvSpPr>
            <a:spLocks noGrp="1"/>
          </p:cNvSpPr>
          <p:nvPr>
            <p:ph type="sldNum" sz="quarter" idx="5"/>
          </p:nvPr>
        </p:nvSpPr>
        <p:spPr/>
        <p:txBody>
          <a:bodyPr/>
          <a:lstStyle/>
          <a:p>
            <a:fld id="{E23052A9-7EDB-074A-89FF-9592243A647C}" type="slidenum">
              <a:rPr lang="en-NP" smtClean="0"/>
              <a:t>2</a:t>
            </a:fld>
            <a:endParaRPr lang="en-NP"/>
          </a:p>
        </p:txBody>
      </p:sp>
    </p:spTree>
    <p:extLst>
      <p:ext uri="{BB962C8B-B14F-4D97-AF65-F5344CB8AC3E}">
        <p14:creationId xmlns:p14="http://schemas.microsoft.com/office/powerpoint/2010/main" val="128761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Introduction</a:t>
            </a:r>
          </a:p>
          <a:p>
            <a:endParaRPr lang="en-NP"/>
          </a:p>
          <a:p>
            <a:pPr marL="171450" indent="-171450">
              <a:buFontTx/>
              <a:buChar char="-"/>
            </a:pPr>
            <a:r>
              <a:rPr lang="en-NP"/>
              <a:t>Project Introduction in buttet points</a:t>
            </a:r>
          </a:p>
          <a:p>
            <a:pPr marL="171450" indent="-171450">
              <a:buFontTx/>
              <a:buChar char="-"/>
            </a:pPr>
            <a:r>
              <a:rPr lang="en-NP"/>
              <a:t>3-4 points maximum</a:t>
            </a:r>
          </a:p>
        </p:txBody>
      </p:sp>
      <p:sp>
        <p:nvSpPr>
          <p:cNvPr id="4" name="Slide Number Placeholder 3"/>
          <p:cNvSpPr>
            <a:spLocks noGrp="1"/>
          </p:cNvSpPr>
          <p:nvPr>
            <p:ph type="sldNum" sz="quarter" idx="5"/>
          </p:nvPr>
        </p:nvSpPr>
        <p:spPr/>
        <p:txBody>
          <a:bodyPr/>
          <a:lstStyle/>
          <a:p>
            <a:fld id="{E23052A9-7EDB-074A-89FF-9592243A647C}" type="slidenum">
              <a:rPr lang="en-NP" smtClean="0"/>
              <a:t>4</a:t>
            </a:fld>
            <a:endParaRPr lang="en-NP"/>
          </a:p>
        </p:txBody>
      </p:sp>
    </p:spTree>
    <p:extLst>
      <p:ext uri="{BB962C8B-B14F-4D97-AF65-F5344CB8AC3E}">
        <p14:creationId xmlns:p14="http://schemas.microsoft.com/office/powerpoint/2010/main" val="123218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Objectives</a:t>
            </a:r>
          </a:p>
          <a:p>
            <a:endParaRPr lang="en-NP"/>
          </a:p>
          <a:p>
            <a:pPr marL="171450" indent="-171450">
              <a:buFontTx/>
              <a:buChar char="-"/>
            </a:pPr>
            <a:r>
              <a:rPr lang="en-NP"/>
              <a:t>List out the objective of the proposed project</a:t>
            </a:r>
          </a:p>
          <a:p>
            <a:pPr marL="171450" indent="-171450">
              <a:buFontTx/>
              <a:buChar char="-"/>
            </a:pPr>
            <a:r>
              <a:rPr lang="en-NP"/>
              <a:t>Must start with Action verb (To ………)</a:t>
            </a:r>
          </a:p>
          <a:p>
            <a:pPr marL="171450" indent="-171450">
              <a:buFontTx/>
              <a:buChar char="-"/>
            </a:pPr>
            <a:r>
              <a:rPr lang="en-NP"/>
              <a:t>Features and objective are different things</a:t>
            </a:r>
          </a:p>
        </p:txBody>
      </p:sp>
      <p:sp>
        <p:nvSpPr>
          <p:cNvPr id="4" name="Slide Number Placeholder 3"/>
          <p:cNvSpPr>
            <a:spLocks noGrp="1"/>
          </p:cNvSpPr>
          <p:nvPr>
            <p:ph type="sldNum" sz="quarter" idx="5"/>
          </p:nvPr>
        </p:nvSpPr>
        <p:spPr/>
        <p:txBody>
          <a:bodyPr/>
          <a:lstStyle/>
          <a:p>
            <a:fld id="{E23052A9-7EDB-074A-89FF-9592243A647C}" type="slidenum">
              <a:rPr lang="en-NP" smtClean="0"/>
              <a:t>5</a:t>
            </a:fld>
            <a:endParaRPr lang="en-NP"/>
          </a:p>
        </p:txBody>
      </p:sp>
    </p:spTree>
    <p:extLst>
      <p:ext uri="{BB962C8B-B14F-4D97-AF65-F5344CB8AC3E}">
        <p14:creationId xmlns:p14="http://schemas.microsoft.com/office/powerpoint/2010/main" val="175358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Features</a:t>
            </a:r>
          </a:p>
          <a:p>
            <a:endParaRPr lang="en-NP"/>
          </a:p>
          <a:p>
            <a:r>
              <a:rPr lang="en-NP"/>
              <a:t>- List out the features to be developed</a:t>
            </a:r>
          </a:p>
        </p:txBody>
      </p:sp>
      <p:sp>
        <p:nvSpPr>
          <p:cNvPr id="4" name="Slide Number Placeholder 3"/>
          <p:cNvSpPr>
            <a:spLocks noGrp="1"/>
          </p:cNvSpPr>
          <p:nvPr>
            <p:ph type="sldNum" sz="quarter" idx="5"/>
          </p:nvPr>
        </p:nvSpPr>
        <p:spPr/>
        <p:txBody>
          <a:bodyPr/>
          <a:lstStyle/>
          <a:p>
            <a:fld id="{E23052A9-7EDB-074A-89FF-9592243A647C}" type="slidenum">
              <a:rPr lang="en-NP" smtClean="0"/>
              <a:t>6</a:t>
            </a:fld>
            <a:endParaRPr lang="en-NP"/>
          </a:p>
        </p:txBody>
      </p:sp>
    </p:spTree>
    <p:extLst>
      <p:ext uri="{BB962C8B-B14F-4D97-AF65-F5344CB8AC3E}">
        <p14:creationId xmlns:p14="http://schemas.microsoft.com/office/powerpoint/2010/main" val="5268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Platform / Development Environemnt</a:t>
            </a:r>
          </a:p>
          <a:p>
            <a:endParaRPr lang="en-NP"/>
          </a:p>
          <a:p>
            <a:r>
              <a:rPr lang="en-NP"/>
              <a:t>- List out the tools and technology to be used for the development of the project</a:t>
            </a:r>
          </a:p>
        </p:txBody>
      </p:sp>
      <p:sp>
        <p:nvSpPr>
          <p:cNvPr id="4" name="Slide Number Placeholder 3"/>
          <p:cNvSpPr>
            <a:spLocks noGrp="1"/>
          </p:cNvSpPr>
          <p:nvPr>
            <p:ph type="sldNum" sz="quarter" idx="5"/>
          </p:nvPr>
        </p:nvSpPr>
        <p:spPr/>
        <p:txBody>
          <a:bodyPr/>
          <a:lstStyle/>
          <a:p>
            <a:fld id="{E23052A9-7EDB-074A-89FF-9592243A647C}" type="slidenum">
              <a:rPr lang="en-NP" smtClean="0"/>
              <a:t>9</a:t>
            </a:fld>
            <a:endParaRPr lang="en-NP"/>
          </a:p>
        </p:txBody>
      </p:sp>
    </p:spTree>
    <p:extLst>
      <p:ext uri="{BB962C8B-B14F-4D97-AF65-F5344CB8AC3E}">
        <p14:creationId xmlns:p14="http://schemas.microsoft.com/office/powerpoint/2010/main" val="369183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P"/>
              <a:t>Conclusion</a:t>
            </a:r>
          </a:p>
          <a:p>
            <a:endParaRPr lang="en-NP"/>
          </a:p>
          <a:p>
            <a:pPr marL="171450" indent="-171450">
              <a:buFontTx/>
              <a:buChar char="-"/>
            </a:pPr>
            <a:r>
              <a:rPr lang="en-NP"/>
              <a:t>Conclude the presentation.</a:t>
            </a:r>
          </a:p>
        </p:txBody>
      </p:sp>
      <p:sp>
        <p:nvSpPr>
          <p:cNvPr id="4" name="Slide Number Placeholder 3"/>
          <p:cNvSpPr>
            <a:spLocks noGrp="1"/>
          </p:cNvSpPr>
          <p:nvPr>
            <p:ph type="sldNum" sz="quarter" idx="5"/>
          </p:nvPr>
        </p:nvSpPr>
        <p:spPr/>
        <p:txBody>
          <a:bodyPr/>
          <a:lstStyle/>
          <a:p>
            <a:fld id="{E23052A9-7EDB-074A-89FF-9592243A647C}" type="slidenum">
              <a:rPr lang="en-NP" smtClean="0"/>
              <a:t>13</a:t>
            </a:fld>
            <a:endParaRPr lang="en-NP"/>
          </a:p>
        </p:txBody>
      </p:sp>
    </p:spTree>
    <p:extLst>
      <p:ext uri="{BB962C8B-B14F-4D97-AF65-F5344CB8AC3E}">
        <p14:creationId xmlns:p14="http://schemas.microsoft.com/office/powerpoint/2010/main" val="26435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0350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219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147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5754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879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838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55014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427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000"/>
            </a:lvl3pPr>
            <a:lvl4pPr>
              <a:defRPr sz="1600"/>
            </a:lvl4pPr>
            <a:lvl5pPr>
              <a:defRPr sz="1400"/>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459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44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405812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0540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04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582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71573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a:p>
        </p:txBody>
      </p:sp>
    </p:spTree>
    <p:extLst>
      <p:ext uri="{BB962C8B-B14F-4D97-AF65-F5344CB8AC3E}">
        <p14:creationId xmlns:p14="http://schemas.microsoft.com/office/powerpoint/2010/main" val="401851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10161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3857-6A96-4411-A991-59250EEDA4B5}"/>
              </a:ext>
            </a:extLst>
          </p:cNvPr>
          <p:cNvSpPr>
            <a:spLocks noGrp="1"/>
          </p:cNvSpPr>
          <p:nvPr>
            <p:ph type="ctrTitle"/>
          </p:nvPr>
        </p:nvSpPr>
        <p:spPr>
          <a:xfrm>
            <a:off x="1507067" y="446743"/>
            <a:ext cx="7766936" cy="975273"/>
          </a:xfrm>
        </p:spPr>
        <p:txBody>
          <a:bodyPr/>
          <a:lstStyle/>
          <a:p>
            <a:pPr algn="ctr"/>
            <a:r>
              <a:rPr lang="en-US"/>
              <a:t>Mask</a:t>
            </a:r>
          </a:p>
        </p:txBody>
      </p:sp>
      <p:sp>
        <p:nvSpPr>
          <p:cNvPr id="3" name="Subtitle 2">
            <a:extLst>
              <a:ext uri="{FF2B5EF4-FFF2-40B4-BE49-F238E27FC236}">
                <a16:creationId xmlns:a16="http://schemas.microsoft.com/office/drawing/2014/main" id="{E89101A1-2489-14A4-C6D4-73557E93589C}"/>
              </a:ext>
            </a:extLst>
          </p:cNvPr>
          <p:cNvSpPr>
            <a:spLocks noGrp="1"/>
          </p:cNvSpPr>
          <p:nvPr>
            <p:ph type="subTitle" idx="1"/>
          </p:nvPr>
        </p:nvSpPr>
        <p:spPr>
          <a:xfrm>
            <a:off x="1507067" y="2215926"/>
            <a:ext cx="7766936" cy="532742"/>
          </a:xfrm>
        </p:spPr>
        <p:txBody>
          <a:bodyPr/>
          <a:lstStyle/>
          <a:p>
            <a:pPr algn="ctr"/>
            <a:r>
              <a:rPr lang="en-NP" dirty="0"/>
              <a:t>BIT, First Semester</a:t>
            </a:r>
          </a:p>
        </p:txBody>
      </p:sp>
      <p:sp>
        <p:nvSpPr>
          <p:cNvPr id="4" name="Subtitle 2">
            <a:extLst>
              <a:ext uri="{FF2B5EF4-FFF2-40B4-BE49-F238E27FC236}">
                <a16:creationId xmlns:a16="http://schemas.microsoft.com/office/drawing/2014/main" id="{19C946A2-6443-35EC-5DCC-22342D0B38B1}"/>
              </a:ext>
            </a:extLst>
          </p:cNvPr>
          <p:cNvSpPr txBox="1">
            <a:spLocks/>
          </p:cNvSpPr>
          <p:nvPr/>
        </p:nvSpPr>
        <p:spPr>
          <a:xfrm>
            <a:off x="1507067" y="3542578"/>
            <a:ext cx="7766936" cy="136419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	</a:t>
            </a:r>
            <a:r>
              <a:rPr lang="en-NP" dirty="0"/>
              <a:t>Aagaman Luitel</a:t>
            </a:r>
            <a:r>
              <a:rPr lang="en-US" dirty="0"/>
              <a:t>	 (312929)</a:t>
            </a:r>
            <a:endParaRPr lang="en-NP" dirty="0"/>
          </a:p>
          <a:p>
            <a:pPr algn="ctr"/>
            <a:r>
              <a:rPr lang="en-US" dirty="0"/>
              <a:t>         </a:t>
            </a:r>
            <a:r>
              <a:rPr lang="en-NP" dirty="0"/>
              <a:t>Nitesh Poudel</a:t>
            </a:r>
            <a:r>
              <a:rPr lang="en-US" dirty="0"/>
              <a:t>      (312940)   </a:t>
            </a:r>
            <a:endParaRPr lang="en-NP" dirty="0"/>
          </a:p>
          <a:p>
            <a:pPr algn="ctr"/>
            <a:r>
              <a:rPr lang="en-US" dirty="0"/>
              <a:t>       </a:t>
            </a:r>
            <a:r>
              <a:rPr lang="en-NP" dirty="0"/>
              <a:t>Jigyasha Lama</a:t>
            </a:r>
            <a:r>
              <a:rPr lang="en-US"/>
              <a:t>	  (</a:t>
            </a:r>
            <a:r>
              <a:rPr lang="en-US" dirty="0"/>
              <a:t>313376)</a:t>
            </a:r>
            <a:endParaRPr lang="en-NP" dirty="0"/>
          </a:p>
          <a:p>
            <a:pPr algn="ctr"/>
            <a:endParaRPr lang="en-NP" dirty="0"/>
          </a:p>
        </p:txBody>
      </p:sp>
      <p:pic>
        <p:nvPicPr>
          <p:cNvPr id="6" name="Picture 5" descr="Logo&#10;&#10;Description automatically generated">
            <a:extLst>
              <a:ext uri="{FF2B5EF4-FFF2-40B4-BE49-F238E27FC236}">
                <a16:creationId xmlns:a16="http://schemas.microsoft.com/office/drawing/2014/main" id="{3E7EF525-8536-8909-9D44-67C03AE0C09D}"/>
              </a:ext>
            </a:extLst>
          </p:cNvPr>
          <p:cNvPicPr>
            <a:picLocks noChangeAspect="1"/>
          </p:cNvPicPr>
          <p:nvPr/>
        </p:nvPicPr>
        <p:blipFill>
          <a:blip r:embed="rId3"/>
          <a:stretch>
            <a:fillRect/>
          </a:stretch>
        </p:blipFill>
        <p:spPr>
          <a:xfrm>
            <a:off x="3854369" y="5305156"/>
            <a:ext cx="3421727" cy="791044"/>
          </a:xfrm>
          <a:prstGeom prst="rect">
            <a:avLst/>
          </a:prstGeom>
        </p:spPr>
      </p:pic>
    </p:spTree>
    <p:extLst>
      <p:ext uri="{BB962C8B-B14F-4D97-AF65-F5344CB8AC3E}">
        <p14:creationId xmlns:p14="http://schemas.microsoft.com/office/powerpoint/2010/main" val="404592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8B49-3119-23E2-38FE-A7BAA6BCED7C}"/>
              </a:ext>
            </a:extLst>
          </p:cNvPr>
          <p:cNvSpPr>
            <a:spLocks noGrp="1"/>
          </p:cNvSpPr>
          <p:nvPr>
            <p:ph type="title"/>
          </p:nvPr>
        </p:nvSpPr>
        <p:spPr/>
        <p:txBody>
          <a:bodyPr/>
          <a:lstStyle/>
          <a:p>
            <a:r>
              <a:rPr lang="en-US" dirty="0"/>
              <a:t>Limitations</a:t>
            </a:r>
            <a:br>
              <a:rPr lang="en-US" dirty="0"/>
            </a:br>
            <a:endParaRPr lang="en-US" dirty="0"/>
          </a:p>
        </p:txBody>
      </p:sp>
      <p:sp>
        <p:nvSpPr>
          <p:cNvPr id="3" name="Content Placeholder 2">
            <a:extLst>
              <a:ext uri="{FF2B5EF4-FFF2-40B4-BE49-F238E27FC236}">
                <a16:creationId xmlns:a16="http://schemas.microsoft.com/office/drawing/2014/main" id="{7078B936-70E7-7EE8-968D-AD0F508851CE}"/>
              </a:ext>
            </a:extLst>
          </p:cNvPr>
          <p:cNvSpPr>
            <a:spLocks noGrp="1"/>
          </p:cNvSpPr>
          <p:nvPr>
            <p:ph idx="1"/>
          </p:nvPr>
        </p:nvSpPr>
        <p:spPr/>
        <p:txBody>
          <a:bodyPr/>
          <a:lstStyle/>
          <a:p>
            <a:r>
              <a:rPr lang="en-US" dirty="0"/>
              <a:t>Message is deleted if image is edited</a:t>
            </a:r>
          </a:p>
          <a:p>
            <a:r>
              <a:rPr lang="en-US" dirty="0"/>
              <a:t>Windows specific</a:t>
            </a:r>
          </a:p>
          <a:p>
            <a:r>
              <a:rPr lang="en-US" dirty="0"/>
              <a:t>Memory allocation problem on large files</a:t>
            </a:r>
          </a:p>
        </p:txBody>
      </p:sp>
    </p:spTree>
    <p:extLst>
      <p:ext uri="{BB962C8B-B14F-4D97-AF65-F5344CB8AC3E}">
        <p14:creationId xmlns:p14="http://schemas.microsoft.com/office/powerpoint/2010/main" val="242715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F486-A00D-7F81-C40E-3D28FB5FA626}"/>
              </a:ext>
            </a:extLst>
          </p:cNvPr>
          <p:cNvSpPr>
            <a:spLocks noGrp="1"/>
          </p:cNvSpPr>
          <p:nvPr>
            <p:ph type="title"/>
          </p:nvPr>
        </p:nvSpPr>
        <p:spPr/>
        <p:txBody>
          <a:bodyPr/>
          <a:lstStyle/>
          <a:p>
            <a:r>
              <a:rPr lang="en-US" dirty="0"/>
              <a:t>Future Enhancements</a:t>
            </a:r>
            <a:br>
              <a:rPr lang="en-US" dirty="0"/>
            </a:br>
            <a:endParaRPr lang="en-US" dirty="0"/>
          </a:p>
        </p:txBody>
      </p:sp>
      <p:sp>
        <p:nvSpPr>
          <p:cNvPr id="3" name="Content Placeholder 2">
            <a:extLst>
              <a:ext uri="{FF2B5EF4-FFF2-40B4-BE49-F238E27FC236}">
                <a16:creationId xmlns:a16="http://schemas.microsoft.com/office/drawing/2014/main" id="{53D464FA-3789-461E-CAD7-6F858D667C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77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8A08-BBA3-2CEC-CE5A-58B7CC1D903B}"/>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25B6E77C-F11F-7675-CE73-0413861CFDB9}"/>
              </a:ext>
            </a:extLst>
          </p:cNvPr>
          <p:cNvSpPr>
            <a:spLocks noGrp="1"/>
          </p:cNvSpPr>
          <p:nvPr>
            <p:ph idx="1"/>
          </p:nvPr>
        </p:nvSpPr>
        <p:spPr/>
        <p:txBody>
          <a:bodyPr>
            <a:normAutofit fontScale="62500" lnSpcReduction="20000"/>
          </a:bodyPr>
          <a:lstStyle/>
          <a:p>
            <a:pPr marL="1143000" marR="0" indent="0">
              <a:lnSpc>
                <a:spcPct val="115000"/>
              </a:lnSpc>
              <a:spcBef>
                <a:spcPts val="0"/>
              </a:spcBef>
              <a:spcAft>
                <a:spcPts val="0"/>
              </a:spcAft>
              <a:buNone/>
            </a:pPr>
            <a:r>
              <a:rPr lang="en-US" sz="2600" dirty="0">
                <a:effectLst/>
                <a:latin typeface="Times New Roman" panose="02020603050405020304" pitchFamily="18" charset="0"/>
                <a:ea typeface="Arial" panose="020B0604020202020204" pitchFamily="34" charset="0"/>
              </a:rPr>
              <a:t>(n.d.). Retrieved from http://www.libpng.org/pub/png/spec/1.2/PNG-Contents.html</a:t>
            </a:r>
            <a:endParaRPr lang="en-US" sz="2600" dirty="0">
              <a:effectLst/>
              <a:latin typeface="Arial" panose="020B0604020202020204" pitchFamily="34" charset="0"/>
              <a:ea typeface="Arial" panose="020B0604020202020204" pitchFamily="34" charset="0"/>
            </a:endParaRPr>
          </a:p>
          <a:p>
            <a:pPr marL="1143000" marR="0" indent="0">
              <a:lnSpc>
                <a:spcPct val="115000"/>
              </a:lnSpc>
              <a:spcBef>
                <a:spcPts val="0"/>
              </a:spcBef>
              <a:spcAft>
                <a:spcPts val="0"/>
              </a:spcAft>
              <a:buNone/>
            </a:pPr>
            <a:r>
              <a:rPr lang="en-US" sz="2600" dirty="0">
                <a:effectLst/>
                <a:latin typeface="Times New Roman" panose="02020603050405020304" pitchFamily="18" charset="0"/>
                <a:ea typeface="Arial" panose="020B0604020202020204" pitchFamily="34" charset="0"/>
              </a:rPr>
              <a:t>(2022). Retrieved from libpng.org.</a:t>
            </a:r>
            <a:endParaRPr lang="en-US" sz="2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2600" dirty="0">
                <a:effectLst/>
                <a:latin typeface="Arial" panose="020B0604020202020204" pitchFamily="34" charset="0"/>
                <a:ea typeface="Arial" panose="020B0604020202020204" pitchFamily="34" charset="0"/>
              </a:rPr>
              <a:t> </a:t>
            </a:r>
          </a:p>
          <a:p>
            <a:pPr marL="1143000" marR="0" indent="0">
              <a:lnSpc>
                <a:spcPct val="115000"/>
              </a:lnSpc>
              <a:spcBef>
                <a:spcPts val="0"/>
              </a:spcBef>
              <a:spcAft>
                <a:spcPts val="0"/>
              </a:spcAft>
              <a:buNone/>
            </a:pPr>
            <a:r>
              <a:rPr lang="en-US" sz="2600" dirty="0">
                <a:effectLst/>
                <a:latin typeface="Times New Roman" panose="02020603050405020304" pitchFamily="18" charset="0"/>
                <a:ea typeface="Arial" panose="020B0604020202020204" pitchFamily="34" charset="0"/>
              </a:rPr>
              <a:t>fileformat.com. (2022). </a:t>
            </a:r>
            <a:r>
              <a:rPr lang="en-US" sz="2600" i="1" dirty="0">
                <a:effectLst/>
                <a:latin typeface="Times New Roman" panose="02020603050405020304" pitchFamily="18" charset="0"/>
                <a:ea typeface="Arial" panose="020B0604020202020204" pitchFamily="34" charset="0"/>
              </a:rPr>
              <a:t>https://docs.fileformat.com/image/jpeg/</a:t>
            </a:r>
            <a:r>
              <a:rPr lang="en-US" sz="2600" dirty="0">
                <a:effectLst/>
                <a:latin typeface="Times New Roman" panose="02020603050405020304" pitchFamily="18" charset="0"/>
                <a:ea typeface="Arial" panose="020B0604020202020204" pitchFamily="34" charset="0"/>
              </a:rPr>
              <a:t>. Retrieved from https://docs.fileformat.com/image/jpeg/.</a:t>
            </a:r>
            <a:endParaRPr lang="en-US" sz="2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2600" dirty="0">
                <a:effectLst/>
                <a:latin typeface="Arial" panose="020B0604020202020204" pitchFamily="34" charset="0"/>
                <a:ea typeface="Arial" panose="020B0604020202020204" pitchFamily="34" charset="0"/>
              </a:rPr>
              <a:t> </a:t>
            </a:r>
          </a:p>
          <a:p>
            <a:pPr marL="1143000" marR="0" indent="0">
              <a:lnSpc>
                <a:spcPct val="115000"/>
              </a:lnSpc>
              <a:spcBef>
                <a:spcPts val="0"/>
              </a:spcBef>
              <a:spcAft>
                <a:spcPts val="0"/>
              </a:spcAft>
              <a:buNone/>
            </a:pPr>
            <a:r>
              <a:rPr lang="en-US" sz="2600" dirty="0" err="1">
                <a:effectLst/>
                <a:latin typeface="Times New Roman" panose="02020603050405020304" pitchFamily="18" charset="0"/>
                <a:ea typeface="Arial" panose="020B0604020202020204" pitchFamily="34" charset="0"/>
              </a:rPr>
              <a:t>Gauli</a:t>
            </a:r>
            <a:r>
              <a:rPr lang="en-US" sz="2600" dirty="0">
                <a:effectLst/>
                <a:latin typeface="Times New Roman" panose="02020603050405020304" pitchFamily="18" charset="0"/>
                <a:ea typeface="Arial" panose="020B0604020202020204" pitchFamily="34" charset="0"/>
              </a:rPr>
              <a:t>, N. (2022). </a:t>
            </a:r>
            <a:r>
              <a:rPr lang="en-US" sz="2600" i="1" dirty="0">
                <a:effectLst/>
                <a:latin typeface="Times New Roman" panose="02020603050405020304" pitchFamily="18" charset="0"/>
                <a:ea typeface="Arial" panose="020B0604020202020204" pitchFamily="34" charset="0"/>
              </a:rPr>
              <a:t>https://github.com/nixangauli/Finance-Tracker</a:t>
            </a:r>
            <a:r>
              <a:rPr lang="en-US" sz="2600" dirty="0">
                <a:effectLst/>
                <a:latin typeface="Times New Roman" panose="02020603050405020304" pitchFamily="18" charset="0"/>
                <a:ea typeface="Arial" panose="020B0604020202020204" pitchFamily="34" charset="0"/>
              </a:rPr>
              <a:t>. Retrieved from https://github.com/nixangauli/Finance-Tracker.</a:t>
            </a:r>
            <a:endParaRPr lang="en-US" sz="2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endParaRPr lang="en-US" sz="2600" dirty="0">
              <a:effectLst/>
              <a:latin typeface="Arial" panose="020B0604020202020204" pitchFamily="34" charset="0"/>
              <a:ea typeface="Arial" panose="020B0604020202020204" pitchFamily="34" charset="0"/>
            </a:endParaRPr>
          </a:p>
          <a:p>
            <a:pPr marL="1143000" marR="0" indent="0">
              <a:lnSpc>
                <a:spcPct val="115000"/>
              </a:lnSpc>
              <a:spcBef>
                <a:spcPts val="0"/>
              </a:spcBef>
              <a:spcAft>
                <a:spcPts val="0"/>
              </a:spcAft>
              <a:buNone/>
            </a:pPr>
            <a:r>
              <a:rPr lang="en-US" sz="2600" dirty="0">
                <a:effectLst/>
                <a:latin typeface="Times New Roman" panose="02020603050405020304" pitchFamily="18" charset="0"/>
                <a:ea typeface="Arial" panose="020B0604020202020204" pitchFamily="34" charset="0"/>
              </a:rPr>
              <a:t>Specification, P. (2022). </a:t>
            </a:r>
            <a:r>
              <a:rPr lang="en-US" sz="2600" i="1" dirty="0">
                <a:effectLst/>
                <a:latin typeface="Times New Roman" panose="02020603050405020304" pitchFamily="18" charset="0"/>
                <a:ea typeface="Arial" panose="020B0604020202020204" pitchFamily="34" charset="0"/>
              </a:rPr>
              <a:t>https://www.w3.org/TR/2003/REC-PNG-20031110/</a:t>
            </a:r>
            <a:r>
              <a:rPr lang="en-US" sz="2600" dirty="0">
                <a:effectLst/>
                <a:latin typeface="Times New Roman" panose="02020603050405020304" pitchFamily="18" charset="0"/>
                <a:ea typeface="Arial" panose="020B0604020202020204" pitchFamily="34" charset="0"/>
              </a:rPr>
              <a:t>. Retrieved from https://www.w3.org/TR/2003/REC-PNG-20031110/.</a:t>
            </a:r>
            <a:endParaRPr lang="en-US" sz="26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endParaRPr lang="en-US" sz="2600" dirty="0">
              <a:effectLst/>
              <a:latin typeface="Arial" panose="020B0604020202020204" pitchFamily="34" charset="0"/>
              <a:ea typeface="Arial" panose="020B0604020202020204" pitchFamily="34" charset="0"/>
            </a:endParaRPr>
          </a:p>
          <a:p>
            <a:pPr marL="1143000" marR="0" indent="0">
              <a:lnSpc>
                <a:spcPct val="115000"/>
              </a:lnSpc>
              <a:spcBef>
                <a:spcPts val="0"/>
              </a:spcBef>
              <a:spcAft>
                <a:spcPts val="0"/>
              </a:spcAft>
              <a:buNone/>
            </a:pPr>
            <a:r>
              <a:rPr lang="en-US" sz="2600" dirty="0" err="1">
                <a:effectLst/>
                <a:latin typeface="Times New Roman" panose="02020603050405020304" pitchFamily="18" charset="0"/>
                <a:ea typeface="Arial" panose="020B0604020202020204" pitchFamily="34" charset="0"/>
              </a:rPr>
              <a:t>Stackoverflow</a:t>
            </a:r>
            <a:r>
              <a:rPr lang="en-US" sz="2600" dirty="0">
                <a:effectLst/>
                <a:latin typeface="Times New Roman" panose="02020603050405020304" pitchFamily="18" charset="0"/>
                <a:ea typeface="Arial" panose="020B0604020202020204" pitchFamily="34" charset="0"/>
              </a:rPr>
              <a:t>. (2022). </a:t>
            </a:r>
            <a:r>
              <a:rPr lang="en-US" sz="2600" i="1" dirty="0">
                <a:effectLst/>
                <a:latin typeface="Times New Roman" panose="02020603050405020304" pitchFamily="18" charset="0"/>
                <a:ea typeface="Arial" panose="020B0604020202020204" pitchFamily="34" charset="0"/>
              </a:rPr>
              <a:t>https://stackoverflow.com/questions/5918079/fgets-doesnt-work-after-scanf/591</a:t>
            </a:r>
            <a:r>
              <a:rPr lang="en-US" sz="2600" dirty="0">
                <a:effectLst/>
                <a:latin typeface="Times New Roman" panose="02020603050405020304" pitchFamily="18" charset="0"/>
                <a:ea typeface="Arial" panose="020B0604020202020204" pitchFamily="34" charset="0"/>
              </a:rPr>
              <a:t>. Retrieved from https://stackoverflow.com/questions/5918079/fgets-doesnt-work-after-scanf/591.</a:t>
            </a:r>
            <a:endParaRPr lang="en-US" sz="2600" dirty="0">
              <a:effectLst/>
              <a:latin typeface="Arial" panose="020B0604020202020204" pitchFamily="34" charset="0"/>
              <a:ea typeface="Arial" panose="020B0604020202020204" pitchFamily="34" charset="0"/>
            </a:endParaRPr>
          </a:p>
          <a:p>
            <a:pPr marL="228600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194310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81708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2C6A-E7F2-EF16-9A29-712C12F29F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47D739-DE3F-4D09-7DF8-9F94E109C68C}"/>
              </a:ext>
            </a:extLst>
          </p:cNvPr>
          <p:cNvSpPr>
            <a:spLocks noGrp="1"/>
          </p:cNvSpPr>
          <p:nvPr>
            <p:ph idx="1"/>
          </p:nvPr>
        </p:nvSpPr>
        <p:spPr/>
        <p:txBody>
          <a:bodyPr vert="horz" lIns="91440" tIns="45720" rIns="91440" bIns="45720" rtlCol="0" anchor="t">
            <a:normAutofit/>
          </a:bodyPr>
          <a:lstStyle/>
          <a:p>
            <a:pPr marL="0" indent="0">
              <a:buNone/>
            </a:pPr>
            <a:r>
              <a:rPr lang="en-US" sz="3600" dirty="0"/>
              <a:t>             </a:t>
            </a:r>
            <a:endParaRPr lang="en-US" dirty="0"/>
          </a:p>
          <a:p>
            <a:pPr marL="0" indent="0">
              <a:buNone/>
            </a:pPr>
            <a:endParaRPr lang="en-US" sz="3600" dirty="0"/>
          </a:p>
          <a:p>
            <a:pPr marL="0" indent="0">
              <a:buNone/>
            </a:pPr>
            <a:r>
              <a:rPr lang="en-US" sz="3600" dirty="0"/>
              <a:t>                   </a:t>
            </a:r>
            <a:r>
              <a:rPr lang="en-US" sz="4400" dirty="0"/>
              <a:t>THANK YOU</a:t>
            </a:r>
          </a:p>
        </p:txBody>
      </p:sp>
    </p:spTree>
    <p:extLst>
      <p:ext uri="{BB962C8B-B14F-4D97-AF65-F5344CB8AC3E}">
        <p14:creationId xmlns:p14="http://schemas.microsoft.com/office/powerpoint/2010/main" val="222701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F397-29E6-F0AD-47DF-2CC54D5F7F7D}"/>
              </a:ext>
            </a:extLst>
          </p:cNvPr>
          <p:cNvSpPr>
            <a:spLocks noGrp="1"/>
          </p:cNvSpPr>
          <p:nvPr>
            <p:ph type="title"/>
          </p:nvPr>
        </p:nvSpPr>
        <p:spPr/>
        <p:txBody>
          <a:bodyPr/>
          <a:lstStyle/>
          <a:p>
            <a:r>
              <a:rPr lang="en-NP" dirty="0"/>
              <a:t>Contents / Agenda</a:t>
            </a:r>
          </a:p>
        </p:txBody>
      </p:sp>
      <p:sp>
        <p:nvSpPr>
          <p:cNvPr id="3" name="Content Placeholder 2">
            <a:extLst>
              <a:ext uri="{FF2B5EF4-FFF2-40B4-BE49-F238E27FC236}">
                <a16:creationId xmlns:a16="http://schemas.microsoft.com/office/drawing/2014/main" id="{6E2C9507-FFFF-4948-A53D-A7D90E8FB9E8}"/>
              </a:ext>
            </a:extLst>
          </p:cNvPr>
          <p:cNvSpPr>
            <a:spLocks noGrp="1"/>
          </p:cNvSpPr>
          <p:nvPr>
            <p:ph idx="1"/>
          </p:nvPr>
        </p:nvSpPr>
        <p:spPr/>
        <p:txBody>
          <a:bodyPr vert="horz" lIns="91440" tIns="45720" rIns="91440" bIns="45720" rtlCol="0" anchor="t">
            <a:normAutofit fontScale="92500" lnSpcReduction="10000"/>
          </a:bodyPr>
          <a:lstStyle/>
          <a:p>
            <a:r>
              <a:rPr lang="en-NP" dirty="0"/>
              <a:t>Introduction</a:t>
            </a:r>
            <a:endParaRPr lang="en-US" dirty="0"/>
          </a:p>
          <a:p>
            <a:r>
              <a:rPr lang="en-US" dirty="0"/>
              <a:t>Problem Statement</a:t>
            </a:r>
            <a:endParaRPr lang="en-NP" dirty="0"/>
          </a:p>
          <a:p>
            <a:r>
              <a:rPr lang="en-NP" dirty="0"/>
              <a:t>Objectives</a:t>
            </a:r>
            <a:endParaRPr lang="en-US" dirty="0"/>
          </a:p>
          <a:p>
            <a:r>
              <a:rPr lang="en-US" dirty="0"/>
              <a:t>Features</a:t>
            </a:r>
          </a:p>
          <a:p>
            <a:r>
              <a:rPr lang="en-US" dirty="0"/>
              <a:t>Flow chart</a:t>
            </a:r>
          </a:p>
          <a:p>
            <a:r>
              <a:rPr lang="en-US" dirty="0"/>
              <a:t>Gantt chart</a:t>
            </a:r>
            <a:endParaRPr lang="en-NP" dirty="0"/>
          </a:p>
          <a:p>
            <a:r>
              <a:rPr lang="en-US" dirty="0"/>
              <a:t>Limitations</a:t>
            </a:r>
          </a:p>
          <a:p>
            <a:r>
              <a:rPr lang="en-US" dirty="0"/>
              <a:t>Future enhancements</a:t>
            </a:r>
          </a:p>
          <a:p>
            <a:r>
              <a:rPr lang="en-US" dirty="0"/>
              <a:t>References</a:t>
            </a:r>
          </a:p>
          <a:p>
            <a:endParaRPr lang="en-NP" dirty="0"/>
          </a:p>
        </p:txBody>
      </p:sp>
    </p:spTree>
    <p:extLst>
      <p:ext uri="{BB962C8B-B14F-4D97-AF65-F5344CB8AC3E}">
        <p14:creationId xmlns:p14="http://schemas.microsoft.com/office/powerpoint/2010/main" val="95417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A5EE-D3A0-1CB1-1502-42F0815DBB7B}"/>
              </a:ext>
            </a:extLst>
          </p:cNvPr>
          <p:cNvSpPr>
            <a:spLocks noGrp="1"/>
          </p:cNvSpPr>
          <p:nvPr>
            <p:ph type="title"/>
          </p:nvPr>
        </p:nvSpPr>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D06A1E05-693B-2019-641A-19D2B24E3884}"/>
              </a:ext>
            </a:extLst>
          </p:cNvPr>
          <p:cNvSpPr>
            <a:spLocks noGrp="1"/>
          </p:cNvSpPr>
          <p:nvPr>
            <p:ph idx="1"/>
          </p:nvPr>
        </p:nvSpPr>
        <p:spPr/>
        <p:txBody>
          <a:bodyPr>
            <a:normAutofit/>
          </a:bodyPr>
          <a:lstStyle/>
          <a:p>
            <a:r>
              <a:rPr lang="en-US" dirty="0">
                <a:solidFill>
                  <a:srgbClr val="000000"/>
                </a:solidFill>
                <a:effectLst/>
                <a:ea typeface="Times New Roman" panose="02020603050405020304" pitchFamily="18" charset="0"/>
              </a:rPr>
              <a:t>Forgetting password is one thing but people also don’t know how dangerous using same password for every account is. If one of them is compromised then the other accounts are compromised as well. People can use password manager but most of them needs specific criteria like money and sometimes a browser to work. Some of them also lack a basic encryption. Similar to passwords confidentiality in sharing of information is also a concerning factor and for sharing information confidentially there are very few such services.</a:t>
            </a:r>
            <a:endParaRPr lang="en-US" dirty="0">
              <a:effectLst/>
              <a:ea typeface="Arial" panose="020B0604020202020204" pitchFamily="34" charset="0"/>
            </a:endParaRPr>
          </a:p>
        </p:txBody>
      </p:sp>
    </p:spTree>
    <p:extLst>
      <p:ext uri="{BB962C8B-B14F-4D97-AF65-F5344CB8AC3E}">
        <p14:creationId xmlns:p14="http://schemas.microsoft.com/office/powerpoint/2010/main" val="103006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2C6A-E7F2-EF16-9A29-712C12F29F57}"/>
              </a:ext>
            </a:extLst>
          </p:cNvPr>
          <p:cNvSpPr>
            <a:spLocks noGrp="1"/>
          </p:cNvSpPr>
          <p:nvPr>
            <p:ph type="title"/>
          </p:nvPr>
        </p:nvSpPr>
        <p:spPr/>
        <p:txBody>
          <a:bodyPr/>
          <a:lstStyle/>
          <a:p>
            <a:r>
              <a:rPr lang="en-NP"/>
              <a:t>Introduction </a:t>
            </a:r>
          </a:p>
        </p:txBody>
      </p:sp>
      <p:sp>
        <p:nvSpPr>
          <p:cNvPr id="3" name="Content Placeholder 2">
            <a:extLst>
              <a:ext uri="{FF2B5EF4-FFF2-40B4-BE49-F238E27FC236}">
                <a16:creationId xmlns:a16="http://schemas.microsoft.com/office/drawing/2014/main" id="{DB47D739-DE3F-4D09-7DF8-9F94E109C68C}"/>
              </a:ext>
            </a:extLst>
          </p:cNvPr>
          <p:cNvSpPr>
            <a:spLocks noGrp="1"/>
          </p:cNvSpPr>
          <p:nvPr>
            <p:ph idx="1"/>
          </p:nvPr>
        </p:nvSpPr>
        <p:spPr/>
        <p:txBody>
          <a:bodyPr vert="horz" lIns="91440" tIns="45720" rIns="91440" bIns="45720" rtlCol="0" anchor="t">
            <a:normAutofit/>
          </a:bodyPr>
          <a:lstStyle/>
          <a:p>
            <a:r>
              <a:rPr lang="en-US" dirty="0"/>
              <a:t>Password and message encryption program written in C.</a:t>
            </a:r>
          </a:p>
          <a:p>
            <a:r>
              <a:rPr lang="en-US" dirty="0"/>
              <a:t>Organizes recorded data.</a:t>
            </a:r>
          </a:p>
          <a:p>
            <a:r>
              <a:rPr lang="en-US" dirty="0"/>
              <a:t>Simple interface.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9129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2C6A-E7F2-EF16-9A29-712C12F29F57}"/>
              </a:ext>
            </a:extLst>
          </p:cNvPr>
          <p:cNvSpPr>
            <a:spLocks noGrp="1"/>
          </p:cNvSpPr>
          <p:nvPr>
            <p:ph type="title"/>
          </p:nvPr>
        </p:nvSpPr>
        <p:spPr/>
        <p:txBody>
          <a:bodyPr/>
          <a:lstStyle/>
          <a:p>
            <a:r>
              <a:rPr lang="en-NP"/>
              <a:t>Objective </a:t>
            </a:r>
          </a:p>
        </p:txBody>
      </p:sp>
      <p:sp>
        <p:nvSpPr>
          <p:cNvPr id="3" name="Content Placeholder 2">
            <a:extLst>
              <a:ext uri="{FF2B5EF4-FFF2-40B4-BE49-F238E27FC236}">
                <a16:creationId xmlns:a16="http://schemas.microsoft.com/office/drawing/2014/main" id="{DB47D739-DE3F-4D09-7DF8-9F94E109C68C}"/>
              </a:ext>
            </a:extLst>
          </p:cNvPr>
          <p:cNvSpPr>
            <a:spLocks noGrp="1"/>
          </p:cNvSpPr>
          <p:nvPr>
            <p:ph idx="1"/>
          </p:nvPr>
        </p:nvSpPr>
        <p:spPr/>
        <p:txBody>
          <a:bodyPr vert="horz" lIns="91440" tIns="45720" rIns="91440" bIns="45720" rtlCol="0" anchor="t">
            <a:normAutofit/>
          </a:bodyPr>
          <a:lstStyle/>
          <a:p>
            <a:r>
              <a:rPr lang="en-US"/>
              <a:t>To save user id and passwords securely.</a:t>
            </a:r>
          </a:p>
          <a:p>
            <a:r>
              <a:rPr lang="en-US"/>
              <a:t>To create unique passwords.</a:t>
            </a:r>
          </a:p>
          <a:p>
            <a:r>
              <a:rPr lang="en-US"/>
              <a:t>To access saved data easily.</a:t>
            </a:r>
          </a:p>
          <a:p>
            <a:r>
              <a:rPr lang="en-US"/>
              <a:t>To share information confidentially.</a:t>
            </a:r>
          </a:p>
          <a:p>
            <a:endParaRPr lang="en-US"/>
          </a:p>
        </p:txBody>
      </p:sp>
    </p:spTree>
    <p:extLst>
      <p:ext uri="{BB962C8B-B14F-4D97-AF65-F5344CB8AC3E}">
        <p14:creationId xmlns:p14="http://schemas.microsoft.com/office/powerpoint/2010/main" val="18187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2C6A-E7F2-EF16-9A29-712C12F29F57}"/>
              </a:ext>
            </a:extLst>
          </p:cNvPr>
          <p:cNvSpPr>
            <a:spLocks noGrp="1"/>
          </p:cNvSpPr>
          <p:nvPr>
            <p:ph type="title"/>
          </p:nvPr>
        </p:nvSpPr>
        <p:spPr/>
        <p:txBody>
          <a:bodyPr/>
          <a:lstStyle/>
          <a:p>
            <a:r>
              <a:rPr lang="en-NP"/>
              <a:t>Features </a:t>
            </a:r>
          </a:p>
        </p:txBody>
      </p:sp>
      <p:sp>
        <p:nvSpPr>
          <p:cNvPr id="3" name="Content Placeholder 2">
            <a:extLst>
              <a:ext uri="{FF2B5EF4-FFF2-40B4-BE49-F238E27FC236}">
                <a16:creationId xmlns:a16="http://schemas.microsoft.com/office/drawing/2014/main" id="{DB47D739-DE3F-4D09-7DF8-9F94E109C68C}"/>
              </a:ext>
            </a:extLst>
          </p:cNvPr>
          <p:cNvSpPr>
            <a:spLocks noGrp="1"/>
          </p:cNvSpPr>
          <p:nvPr>
            <p:ph idx="1"/>
          </p:nvPr>
        </p:nvSpPr>
        <p:spPr/>
        <p:txBody>
          <a:bodyPr vert="horz" lIns="91440" tIns="45720" rIns="91440" bIns="45720" rtlCol="0" anchor="t">
            <a:normAutofit/>
          </a:bodyPr>
          <a:lstStyle/>
          <a:p>
            <a:r>
              <a:rPr lang="en-US" dirty="0"/>
              <a:t>Password encryption using ASCII modifications.</a:t>
            </a:r>
          </a:p>
          <a:p>
            <a:r>
              <a:rPr lang="en-US" dirty="0"/>
              <a:t>Use of text file to store password.</a:t>
            </a:r>
          </a:p>
          <a:p>
            <a:r>
              <a:rPr lang="en-US" dirty="0"/>
              <a:t>Random Password Generator.</a:t>
            </a:r>
          </a:p>
          <a:p>
            <a:r>
              <a:rPr lang="en-US" dirty="0"/>
              <a:t>Text search.</a:t>
            </a:r>
          </a:p>
          <a:p>
            <a:r>
              <a:rPr lang="en-US" dirty="0"/>
              <a:t>Encoding message in PNG and JPG file and decoding it.</a:t>
            </a:r>
          </a:p>
          <a:p>
            <a:endParaRPr lang="en-US" dirty="0"/>
          </a:p>
          <a:p>
            <a:endParaRPr lang="en-US" dirty="0"/>
          </a:p>
        </p:txBody>
      </p:sp>
    </p:spTree>
    <p:extLst>
      <p:ext uri="{BB962C8B-B14F-4D97-AF65-F5344CB8AC3E}">
        <p14:creationId xmlns:p14="http://schemas.microsoft.com/office/powerpoint/2010/main" val="19575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2668-D328-803D-08D6-677C5453566D}"/>
              </a:ext>
            </a:extLst>
          </p:cNvPr>
          <p:cNvSpPr>
            <a:spLocks noGrp="1"/>
          </p:cNvSpPr>
          <p:nvPr>
            <p:ph type="title"/>
          </p:nvPr>
        </p:nvSpPr>
        <p:spPr/>
        <p:txBody>
          <a:bodyPr/>
          <a:lstStyle/>
          <a:p>
            <a:r>
              <a:rPr lang="en-US" dirty="0"/>
              <a:t>Flowchart</a:t>
            </a:r>
            <a:br>
              <a:rPr lang="en-US" dirty="0"/>
            </a:br>
            <a:endParaRPr lang="en-US" dirty="0"/>
          </a:p>
        </p:txBody>
      </p:sp>
      <p:sp>
        <p:nvSpPr>
          <p:cNvPr id="9" name="Content Placeholder 8">
            <a:extLst>
              <a:ext uri="{FF2B5EF4-FFF2-40B4-BE49-F238E27FC236}">
                <a16:creationId xmlns:a16="http://schemas.microsoft.com/office/drawing/2014/main" id="{9C6A401C-5CB5-D29C-023C-FFFA1CA93CC8}"/>
              </a:ext>
            </a:extLst>
          </p:cNvPr>
          <p:cNvSpPr>
            <a:spLocks noGrp="1"/>
          </p:cNvSpPr>
          <p:nvPr>
            <p:ph idx="1"/>
          </p:nvPr>
        </p:nvSpPr>
        <p:spPr/>
        <p:txBody>
          <a:bodyPr/>
          <a:lstStyle/>
          <a:p>
            <a:r>
              <a:rPr lang="en-US" dirty="0"/>
              <a:t>Text in image</a:t>
            </a:r>
          </a:p>
          <a:p>
            <a:endParaRPr lang="en-US" dirty="0"/>
          </a:p>
        </p:txBody>
      </p:sp>
      <p:pic>
        <p:nvPicPr>
          <p:cNvPr id="3" name="Picture 2">
            <a:extLst>
              <a:ext uri="{FF2B5EF4-FFF2-40B4-BE49-F238E27FC236}">
                <a16:creationId xmlns:a16="http://schemas.microsoft.com/office/drawing/2014/main" id="{BBD0152E-7D79-A7B3-2D28-8BB45451A3A7}"/>
              </a:ext>
            </a:extLst>
          </p:cNvPr>
          <p:cNvPicPr>
            <a:picLocks noChangeAspect="1"/>
          </p:cNvPicPr>
          <p:nvPr/>
        </p:nvPicPr>
        <p:blipFill>
          <a:blip r:embed="rId2"/>
          <a:stretch>
            <a:fillRect/>
          </a:stretch>
        </p:blipFill>
        <p:spPr>
          <a:xfrm>
            <a:off x="3482759" y="1525192"/>
            <a:ext cx="5383235" cy="5151566"/>
          </a:xfrm>
          <a:prstGeom prst="rect">
            <a:avLst/>
          </a:prstGeom>
        </p:spPr>
      </p:pic>
    </p:spTree>
    <p:extLst>
      <p:ext uri="{BB962C8B-B14F-4D97-AF65-F5344CB8AC3E}">
        <p14:creationId xmlns:p14="http://schemas.microsoft.com/office/powerpoint/2010/main" val="197921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561-C55B-8D1E-4BAC-BA7E9F0E93FE}"/>
              </a:ext>
            </a:extLst>
          </p:cNvPr>
          <p:cNvSpPr>
            <a:spLocks noGrp="1"/>
          </p:cNvSpPr>
          <p:nvPr>
            <p:ph type="title"/>
          </p:nvPr>
        </p:nvSpPr>
        <p:spPr>
          <a:xfrm>
            <a:off x="677334" y="609600"/>
            <a:ext cx="8596668" cy="259080"/>
          </a:xfrm>
        </p:spPr>
        <p:txBody>
          <a:bodyPr>
            <a:normAutofit fontScale="90000"/>
          </a:bodyPr>
          <a:lstStyle/>
          <a:p>
            <a:r>
              <a:rPr lang="en-US" dirty="0"/>
              <a:t> </a:t>
            </a:r>
          </a:p>
        </p:txBody>
      </p:sp>
      <p:sp>
        <p:nvSpPr>
          <p:cNvPr id="7" name="Content Placeholder 6">
            <a:extLst>
              <a:ext uri="{FF2B5EF4-FFF2-40B4-BE49-F238E27FC236}">
                <a16:creationId xmlns:a16="http://schemas.microsoft.com/office/drawing/2014/main" id="{D2D5B660-B3EC-6039-F5E0-BC400DC8078B}"/>
              </a:ext>
            </a:extLst>
          </p:cNvPr>
          <p:cNvSpPr>
            <a:spLocks noGrp="1"/>
          </p:cNvSpPr>
          <p:nvPr>
            <p:ph idx="1"/>
          </p:nvPr>
        </p:nvSpPr>
        <p:spPr>
          <a:xfrm>
            <a:off x="585894" y="1037184"/>
            <a:ext cx="8596668" cy="3880773"/>
          </a:xfrm>
        </p:spPr>
        <p:txBody>
          <a:bodyPr/>
          <a:lstStyle/>
          <a:p>
            <a:r>
              <a:rPr lang="en-US" dirty="0"/>
              <a:t>password</a:t>
            </a:r>
          </a:p>
        </p:txBody>
      </p:sp>
      <p:pic>
        <p:nvPicPr>
          <p:cNvPr id="8" name="Picture 7">
            <a:extLst>
              <a:ext uri="{FF2B5EF4-FFF2-40B4-BE49-F238E27FC236}">
                <a16:creationId xmlns:a16="http://schemas.microsoft.com/office/drawing/2014/main" id="{0E2798AA-0348-4377-2EF1-6A34E7D5AF26}"/>
              </a:ext>
            </a:extLst>
          </p:cNvPr>
          <p:cNvPicPr>
            <a:picLocks noChangeAspect="1"/>
          </p:cNvPicPr>
          <p:nvPr/>
        </p:nvPicPr>
        <p:blipFill>
          <a:blip r:embed="rId2"/>
          <a:stretch>
            <a:fillRect/>
          </a:stretch>
        </p:blipFill>
        <p:spPr>
          <a:xfrm>
            <a:off x="2717074" y="91150"/>
            <a:ext cx="5398190" cy="6675699"/>
          </a:xfrm>
          <a:prstGeom prst="rect">
            <a:avLst/>
          </a:prstGeom>
        </p:spPr>
      </p:pic>
    </p:spTree>
    <p:extLst>
      <p:ext uri="{BB962C8B-B14F-4D97-AF65-F5344CB8AC3E}">
        <p14:creationId xmlns:p14="http://schemas.microsoft.com/office/powerpoint/2010/main" val="379690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2C6A-E7F2-EF16-9A29-712C12F29F57}"/>
              </a:ext>
            </a:extLst>
          </p:cNvPr>
          <p:cNvSpPr>
            <a:spLocks noGrp="1"/>
          </p:cNvSpPr>
          <p:nvPr>
            <p:ph type="title"/>
          </p:nvPr>
        </p:nvSpPr>
        <p:spPr/>
        <p:txBody>
          <a:bodyPr/>
          <a:lstStyle/>
          <a:p>
            <a:r>
              <a:rPr lang="en-US" dirty="0"/>
              <a:t>Gantt chart</a:t>
            </a:r>
          </a:p>
        </p:txBody>
      </p:sp>
      <p:pic>
        <p:nvPicPr>
          <p:cNvPr id="5" name="Content Placeholder 4">
            <a:extLst>
              <a:ext uri="{FF2B5EF4-FFF2-40B4-BE49-F238E27FC236}">
                <a16:creationId xmlns:a16="http://schemas.microsoft.com/office/drawing/2014/main" id="{7F307790-FB2C-5E96-1EB2-1E42054CAC42}"/>
              </a:ext>
            </a:extLst>
          </p:cNvPr>
          <p:cNvPicPr>
            <a:picLocks noGrp="1" noChangeAspect="1"/>
          </p:cNvPicPr>
          <p:nvPr>
            <p:ph idx="1"/>
          </p:nvPr>
        </p:nvPicPr>
        <p:blipFill>
          <a:blip r:embed="rId3"/>
          <a:stretch>
            <a:fillRect/>
          </a:stretch>
        </p:blipFill>
        <p:spPr>
          <a:xfrm>
            <a:off x="677690" y="2557221"/>
            <a:ext cx="8596312" cy="1743557"/>
          </a:xfrm>
        </p:spPr>
      </p:pic>
    </p:spTree>
    <p:extLst>
      <p:ext uri="{BB962C8B-B14F-4D97-AF65-F5344CB8AC3E}">
        <p14:creationId xmlns:p14="http://schemas.microsoft.com/office/powerpoint/2010/main" val="2089941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{62F95EFE-1B00-7545-A41A-3BE0517DAF01}tf10001060</Template>
  <TotalTime>343</TotalTime>
  <Words>511</Words>
  <Application>Microsoft Office PowerPoint</Application>
  <PresentationFormat>Widescreen</PresentationFormat>
  <Paragraphs>94</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Mask</vt:lpstr>
      <vt:lpstr>Contents / Agenda</vt:lpstr>
      <vt:lpstr>Problem Statement </vt:lpstr>
      <vt:lpstr>Introduction </vt:lpstr>
      <vt:lpstr>Objective </vt:lpstr>
      <vt:lpstr>Features </vt:lpstr>
      <vt:lpstr>Flowchart </vt:lpstr>
      <vt:lpstr> </vt:lpstr>
      <vt:lpstr>Gantt chart</vt:lpstr>
      <vt:lpstr>Limitations </vt:lpstr>
      <vt:lpstr>Future Enhancements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Ashim KC</dc:creator>
  <cp:lastModifiedBy>nitesh poudel</cp:lastModifiedBy>
  <cp:revision>60</cp:revision>
  <dcterms:created xsi:type="dcterms:W3CDTF">2022-08-04T08:14:41Z</dcterms:created>
  <dcterms:modified xsi:type="dcterms:W3CDTF">2022-12-10T03:09:01Z</dcterms:modified>
</cp:coreProperties>
</file>