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 SemiBold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SemiBold-italic.fntdata"/><Relationship Id="rId10" Type="http://schemas.openxmlformats.org/officeDocument/2006/relationships/slide" Target="slides/slide5.xml"/><Relationship Id="rId32" Type="http://schemas.openxmlformats.org/officeDocument/2006/relationships/font" Target="fonts/NunitoSemiBold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fe358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fe358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8df066d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8df066d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8df066d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8df066d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8df066d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8df066d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fe358f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fe358f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8df066d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8df066d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8df066d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8df066d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8df066d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8df066d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8df066d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a8df066d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8df066d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a8df066d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8df066d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8df066d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bfe358f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bfe358f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a8df066d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a8df066d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a8df066d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a8df066d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a8df066d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a8df066d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a8df066d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a8df066d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a8df066d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a8df066d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8df066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8df066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8df066d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8df066d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8df066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8df066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8df066d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8df066d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8df066d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8df066d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8df066d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8df066d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8df066d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8df066d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049375"/>
            <a:ext cx="8520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Assembled Maze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1990700"/>
            <a:ext cx="85206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Created by: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Steven Boyce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Luke Jenkins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Zachary Lyons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Matthew Ward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Bugs and Roadblocks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Randomizing the start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Multiple of 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Making sure to jump to code within the maze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Randomizing the exit</a:t>
            </a:r>
            <a:endParaRPr sz="18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468630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Lengthy Introduction code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LDI with a second label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Changing the origin of the maze code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Maze</a:t>
            </a:r>
            <a:endParaRPr sz="6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540700"/>
            <a:ext cx="36861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repeating 5 lines of code, we called “blocks”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labels to connect the different parts of the maze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Location-Row-Column-Direction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Ex. L14N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square needs 4 blocks of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Maze is 10 x 10 square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Ensure BR can reach every square it’s touching</a:t>
            </a:r>
            <a:endParaRPr sz="14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89125"/>
            <a:ext cx="3450400" cy="34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4"/>
          <p:cNvCxnSpPr/>
          <p:nvPr/>
        </p:nvCxnSpPr>
        <p:spPr>
          <a:xfrm>
            <a:off x="2546950" y="3079325"/>
            <a:ext cx="3924900" cy="490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388400"/>
            <a:ext cx="7505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728950" y="1133600"/>
            <a:ext cx="36861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TRAPs —&gt; produce an image to the console and determine if a player can move forward or not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JSRR R5 —&gt; Calls the subroutine to accept user input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BR —&gt; will move to other parts of the maze based on accepted user input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Randomized exit overwrites ones of the TRAP lines with TRAP x38</a:t>
            </a:r>
            <a:endParaRPr sz="1400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70425"/>
            <a:ext cx="1253775" cy="4602649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2220000" dist="104775">
              <a:srgbClr val="000000">
                <a:alpha val="50000"/>
              </a:srgbClr>
            </a:outerShdw>
          </a:effectLst>
        </p:spPr>
      </p:pic>
      <p:cxnSp>
        <p:nvCxnSpPr>
          <p:cNvPr id="217" name="Google Shape;217;p25"/>
          <p:cNvCxnSpPr/>
          <p:nvPr/>
        </p:nvCxnSpPr>
        <p:spPr>
          <a:xfrm rot="10800000">
            <a:off x="1565650" y="897575"/>
            <a:ext cx="1440600" cy="4281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5"/>
          <p:cNvCxnSpPr/>
          <p:nvPr/>
        </p:nvCxnSpPr>
        <p:spPr>
          <a:xfrm flipH="1">
            <a:off x="1586700" y="1356975"/>
            <a:ext cx="1409100" cy="3237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/>
          <p:nvPr/>
        </p:nvCxnSpPr>
        <p:spPr>
          <a:xfrm flipH="1">
            <a:off x="1597150" y="1377875"/>
            <a:ext cx="1409100" cy="1012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 rot="10800000">
            <a:off x="1471750" y="1033275"/>
            <a:ext cx="1534500" cy="10857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5"/>
          <p:cNvCxnSpPr/>
          <p:nvPr/>
        </p:nvCxnSpPr>
        <p:spPr>
          <a:xfrm rot="10800000">
            <a:off x="1628350" y="2066700"/>
            <a:ext cx="1377900" cy="522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/>
          <p:nvPr/>
        </p:nvSpPr>
        <p:spPr>
          <a:xfrm>
            <a:off x="824625" y="1816275"/>
            <a:ext cx="824700" cy="4905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 rot="10800000">
            <a:off x="1586775" y="3235875"/>
            <a:ext cx="1398600" cy="5115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771525" y="3027125"/>
            <a:ext cx="824700" cy="27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41B4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Trap x38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388400"/>
            <a:ext cx="7435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Maze - Bugs and Roadblocks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595350" y="1133600"/>
            <a:ext cx="36861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Lots of code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2000 lines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amount of accuracy required with changing labels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 to adjust the BR patterns when arrow keys couldn’t be accepted as input</a:t>
            </a:r>
            <a:endParaRPr sz="1800"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75" y="1258875"/>
            <a:ext cx="304528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TRAP Functions</a:t>
            </a:r>
            <a:endParaRPr b="1"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19150" y="845600"/>
            <a:ext cx="295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 Functions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742950" y="16859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TRAPs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the addresses of the starts of TRAP functions at addresses x0030 through x0038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Write the functions at their proper locations in memory</a:t>
            </a:r>
            <a:endParaRPr sz="1800"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644525"/>
            <a:ext cx="1740752" cy="24193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300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819150" y="693200"/>
            <a:ext cx="2750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 Functions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666750" y="1221050"/>
            <a:ext cx="36861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 all the registers’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space before the picture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the picture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space after the picture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R6 —&gt; determine if wall is ahead or exit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Restore the registers’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Return to the location from which the TRAP was called</a:t>
            </a:r>
            <a:endParaRPr sz="1400"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4325"/>
            <a:ext cx="2016925" cy="344882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2580000" dist="114300">
              <a:srgbClr val="000000">
                <a:alpha val="50000"/>
              </a:srgbClr>
            </a:outerShdw>
          </a:effectLst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525" y="304800"/>
            <a:ext cx="1688050" cy="452815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2160000" dist="123825">
              <a:srgbClr val="000000">
                <a:alpha val="50000"/>
              </a:srgbClr>
            </a:outerShdw>
          </a:effectLst>
        </p:spPr>
      </p:pic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50" y="3432650"/>
            <a:ext cx="3810849" cy="126459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2820000" dist="104775">
              <a:srgbClr val="000000">
                <a:alpha val="50000"/>
              </a:srgbClr>
            </a:outerShdw>
          </a:effectLst>
        </p:spPr>
      </p:pic>
      <p:cxnSp>
        <p:nvCxnSpPr>
          <p:cNvPr id="253" name="Google Shape;253;p29"/>
          <p:cNvCxnSpPr/>
          <p:nvPr/>
        </p:nvCxnSpPr>
        <p:spPr>
          <a:xfrm>
            <a:off x="3705625" y="1461375"/>
            <a:ext cx="1409100" cy="1986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9"/>
          <p:cNvSpPr/>
          <p:nvPr/>
        </p:nvSpPr>
        <p:spPr>
          <a:xfrm>
            <a:off x="5187875" y="1210850"/>
            <a:ext cx="1325700" cy="12213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>
            <a:off x="3507300" y="1701450"/>
            <a:ext cx="1638900" cy="14511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9"/>
          <p:cNvSpPr/>
          <p:nvPr/>
        </p:nvSpPr>
        <p:spPr>
          <a:xfrm>
            <a:off x="5219175" y="2880975"/>
            <a:ext cx="1325700" cy="11586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9"/>
          <p:cNvCxnSpPr/>
          <p:nvPr/>
        </p:nvCxnSpPr>
        <p:spPr>
          <a:xfrm flipH="1" rot="10800000">
            <a:off x="2578275" y="981225"/>
            <a:ext cx="4665900" cy="9603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9"/>
          <p:cNvSpPr/>
          <p:nvPr/>
        </p:nvSpPr>
        <p:spPr>
          <a:xfrm>
            <a:off x="7348600" y="427975"/>
            <a:ext cx="1054200" cy="1264500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9"/>
          <p:cNvCxnSpPr/>
          <p:nvPr/>
        </p:nvCxnSpPr>
        <p:spPr>
          <a:xfrm flipH="1" rot="10800000">
            <a:off x="3392475" y="2181550"/>
            <a:ext cx="39039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9"/>
          <p:cNvSpPr/>
          <p:nvPr/>
        </p:nvSpPr>
        <p:spPr>
          <a:xfrm>
            <a:off x="7359050" y="1889350"/>
            <a:ext cx="1054200" cy="8664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29"/>
          <p:cNvCxnSpPr/>
          <p:nvPr/>
        </p:nvCxnSpPr>
        <p:spPr>
          <a:xfrm>
            <a:off x="4144025" y="2390375"/>
            <a:ext cx="3235800" cy="668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7358950" y="3152550"/>
            <a:ext cx="1033500" cy="17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/>
          <p:nvPr/>
        </p:nvCxnSpPr>
        <p:spPr>
          <a:xfrm>
            <a:off x="3663875" y="2661775"/>
            <a:ext cx="3622200" cy="1148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/>
          <p:nvPr/>
        </p:nvSpPr>
        <p:spPr>
          <a:xfrm>
            <a:off x="7348600" y="3413350"/>
            <a:ext cx="1054200" cy="960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9"/>
          <p:cNvCxnSpPr/>
          <p:nvPr/>
        </p:nvCxnSpPr>
        <p:spPr>
          <a:xfrm>
            <a:off x="2922750" y="3068875"/>
            <a:ext cx="4467600" cy="16179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/>
          <p:nvPr/>
        </p:nvCxnSpPr>
        <p:spPr>
          <a:xfrm flipH="1">
            <a:off x="1294225" y="1534450"/>
            <a:ext cx="428100" cy="20145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/>
          <p:nvPr/>
        </p:nvSpPr>
        <p:spPr>
          <a:xfrm>
            <a:off x="532350" y="3569925"/>
            <a:ext cx="1273500" cy="9603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9"/>
          <p:cNvCxnSpPr/>
          <p:nvPr/>
        </p:nvCxnSpPr>
        <p:spPr>
          <a:xfrm flipH="1">
            <a:off x="1983325" y="1993725"/>
            <a:ext cx="93900" cy="24738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/>
          <p:nvPr/>
        </p:nvCxnSpPr>
        <p:spPr>
          <a:xfrm flipH="1" rot="10800000">
            <a:off x="595475" y="4610575"/>
            <a:ext cx="3632400" cy="105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2828800" y="617000"/>
            <a:ext cx="30585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 pictures</a:t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75" y="882175"/>
            <a:ext cx="1907150" cy="14956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0" y="2806850"/>
            <a:ext cx="1674300" cy="14360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77" name="Google Shape;2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775" y="3347700"/>
            <a:ext cx="1674300" cy="1471142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78" name="Google Shape;2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400" y="1359050"/>
            <a:ext cx="1179680" cy="14956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79" name="Google Shape;27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076" y="3021000"/>
            <a:ext cx="1674300" cy="14552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4700" y="340400"/>
            <a:ext cx="2386800" cy="136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81" name="Google Shape;28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01200" y="1358775"/>
            <a:ext cx="1907150" cy="134382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82" name="Google Shape;28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9550" y="1786176"/>
            <a:ext cx="2273137" cy="134382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2775" y="3328524"/>
            <a:ext cx="1501780" cy="136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22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 Functions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</a:t>
            </a:r>
            <a:r>
              <a:rPr lang="en" sz="1800"/>
              <a:t>hen a wall is ahead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R6 —&gt; set to 1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no wall is ahead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R6 —&gt; set to 0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facing the exit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R6 —&gt; set to 2</a:t>
            </a:r>
            <a:endParaRPr sz="1400"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00" y="1052500"/>
            <a:ext cx="304528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7675" y="840824"/>
            <a:ext cx="36375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of the Maze</a:t>
            </a:r>
            <a:endParaRPr/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819150" y="1990725"/>
            <a:ext cx="292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Maze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TRAP functions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Accepting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Ending</a:t>
            </a:r>
            <a:endParaRPr sz="2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425" y="1052500"/>
            <a:ext cx="304528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 Functions - Bugs and Roadblocks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 to write the subroutines before inputting their addresses in the TRAPs memory locations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 to create 9 different images/subroutines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 to be created before The Maze code could be completed</a:t>
            </a:r>
            <a:endParaRPr sz="1800"/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400" y="1800200"/>
            <a:ext cx="2617475" cy="26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Accepting Input</a:t>
            </a:r>
            <a:endParaRPr b="1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819150" y="693200"/>
            <a:ext cx="30012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Input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435275" y="1323575"/>
            <a:ext cx="39939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R7 to return to maze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Allows use of TRAPs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for “a”, “d”, or “w” input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“w” is pressed, check for wall, and check for exit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Send message if walking into a wall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-100 (the negative of ASCII for “d”) to accepted input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Produces a negative, zero, or positive CC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determines which branch to take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facing exit, “w” will take user to the end code</a:t>
            </a:r>
            <a:endParaRPr sz="1600"/>
          </a:p>
        </p:txBody>
      </p:sp>
      <p:pic>
        <p:nvPicPr>
          <p:cNvPr id="309" name="Google Shape;3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25" y="361125"/>
            <a:ext cx="2112300" cy="3594324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2220000" dist="11430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050" y="402975"/>
            <a:ext cx="1987446" cy="35943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740000" dist="104775">
              <a:srgbClr val="000000">
                <a:alpha val="50000"/>
              </a:srgbClr>
            </a:outerShdw>
          </a:effectLst>
        </p:spPr>
      </p:pic>
      <p:pic>
        <p:nvPicPr>
          <p:cNvPr id="311" name="Google Shape;3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500" y="4067250"/>
            <a:ext cx="1808975" cy="7552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340000" dist="104775">
              <a:srgbClr val="000000">
                <a:alpha val="50000"/>
              </a:srgbClr>
            </a:outerShdw>
          </a:effectLst>
        </p:spPr>
      </p:pic>
      <p:cxnSp>
        <p:nvCxnSpPr>
          <p:cNvPr id="312" name="Google Shape;312;p34"/>
          <p:cNvCxnSpPr/>
          <p:nvPr/>
        </p:nvCxnSpPr>
        <p:spPr>
          <a:xfrm>
            <a:off x="3569925" y="2055700"/>
            <a:ext cx="1440600" cy="2193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/>
          <p:nvPr/>
        </p:nvSpPr>
        <p:spPr>
          <a:xfrm>
            <a:off x="5114800" y="1742550"/>
            <a:ext cx="1336200" cy="1857900"/>
          </a:xfrm>
          <a:prstGeom prst="rect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4"/>
          <p:cNvCxnSpPr/>
          <p:nvPr/>
        </p:nvCxnSpPr>
        <p:spPr>
          <a:xfrm>
            <a:off x="2557400" y="2515650"/>
            <a:ext cx="1857900" cy="12525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4"/>
          <p:cNvCxnSpPr/>
          <p:nvPr/>
        </p:nvCxnSpPr>
        <p:spPr>
          <a:xfrm flipH="1" rot="10800000">
            <a:off x="2567825" y="709875"/>
            <a:ext cx="4801800" cy="18162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/>
          <p:nvPr/>
        </p:nvCxnSpPr>
        <p:spPr>
          <a:xfrm>
            <a:off x="4415425" y="3862200"/>
            <a:ext cx="20667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4"/>
          <p:cNvSpPr/>
          <p:nvPr/>
        </p:nvSpPr>
        <p:spPr>
          <a:xfrm>
            <a:off x="7411225" y="396650"/>
            <a:ext cx="1321200" cy="19521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 flipH="1" rot="10800000">
            <a:off x="2515650" y="3037625"/>
            <a:ext cx="4916400" cy="3444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1826700" y="939625"/>
            <a:ext cx="5960400" cy="347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/>
          <p:nvPr/>
        </p:nvCxnSpPr>
        <p:spPr>
          <a:xfrm flipH="1" rot="10800000">
            <a:off x="1837150" y="3663750"/>
            <a:ext cx="5522100" cy="730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1816275" y="4425875"/>
            <a:ext cx="3987600" cy="313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/>
          <p:nvPr/>
        </p:nvSpPr>
        <p:spPr>
          <a:xfrm>
            <a:off x="7390350" y="3382025"/>
            <a:ext cx="1085700" cy="563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627075" y="540800"/>
            <a:ext cx="3627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Accepting Input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Bugs and Roadblocks</a:t>
            </a:r>
            <a:endParaRPr sz="2400"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435275" y="1475975"/>
            <a:ext cx="3489600" cy="23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 counter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 out of time to convert steps stored in Hexadecimal into decimal notation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Discovered LC-3 won’t accept arrow key inputs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Had to change accepted input to “a”, “w”, and “d”</a:t>
            </a:r>
            <a:endParaRPr sz="1600"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25" y="361125"/>
            <a:ext cx="2112300" cy="3594324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2220000" dist="114300">
              <a:srgbClr val="000000">
                <a:alpha val="50000"/>
              </a:srgbClr>
            </a:outerShdw>
          </a:effectLst>
        </p:spPr>
      </p:pic>
      <p:pic>
        <p:nvPicPr>
          <p:cNvPr id="330" name="Google Shape;3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050" y="402975"/>
            <a:ext cx="1987446" cy="35943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740000" dist="104775">
              <a:srgbClr val="000000">
                <a:alpha val="50000"/>
              </a:srgbClr>
            </a:outerShdw>
          </a:effectLst>
        </p:spPr>
      </p:pic>
      <p:pic>
        <p:nvPicPr>
          <p:cNvPr id="331" name="Google Shape;3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500" y="4067250"/>
            <a:ext cx="1808975" cy="7552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340000" dist="104775">
              <a:srgbClr val="000000">
                <a:alpha val="50000"/>
              </a:srgbClr>
            </a:outerShdw>
          </a:effectLst>
        </p:spPr>
      </p:pic>
      <p:cxnSp>
        <p:nvCxnSpPr>
          <p:cNvPr id="332" name="Google Shape;332;p35"/>
          <p:cNvCxnSpPr/>
          <p:nvPr/>
        </p:nvCxnSpPr>
        <p:spPr>
          <a:xfrm>
            <a:off x="2202500" y="1753650"/>
            <a:ext cx="5166900" cy="11064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5"/>
          <p:cNvCxnSpPr/>
          <p:nvPr/>
        </p:nvCxnSpPr>
        <p:spPr>
          <a:xfrm>
            <a:off x="2129425" y="1732775"/>
            <a:ext cx="5260800" cy="19311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7432100" y="2933175"/>
            <a:ext cx="960300" cy="210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5"/>
          <p:cNvCxnSpPr/>
          <p:nvPr/>
        </p:nvCxnSpPr>
        <p:spPr>
          <a:xfrm>
            <a:off x="7432100" y="3771375"/>
            <a:ext cx="960300" cy="210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Ending</a:t>
            </a:r>
            <a:endParaRPr b="1"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</a:t>
            </a:r>
            <a:endParaRPr/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469725" y="1533525"/>
            <a:ext cx="3392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Produces a message congratulating the player on a successful playthrough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Couldn’t convert hexadecimal number to decimal number</a:t>
            </a:r>
            <a:endParaRPr sz="1800"/>
          </a:p>
        </p:txBody>
      </p:sp>
      <p:pic>
        <p:nvPicPr>
          <p:cNvPr id="347" name="Google Shape;3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00" y="1263650"/>
            <a:ext cx="4333949" cy="278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2343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40500"/>
            <a:ext cx="36861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Clear Registers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Setup Registers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R2 —&gt; start of the maze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R4 —&gt; length of the maze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R5 —&gt; location of accept input subroutine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50" y="430075"/>
            <a:ext cx="2125375" cy="3128301"/>
          </a:xfrm>
          <a:prstGeom prst="rect">
            <a:avLst/>
          </a:prstGeom>
          <a:noFill/>
          <a:ln>
            <a:noFill/>
          </a:ln>
          <a:effectLst>
            <a:outerShdw blurRad="571500" rotWithShape="0" algn="bl" dir="2340000" dist="22860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450" y="3825600"/>
            <a:ext cx="2343545" cy="594900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378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66750" y="617000"/>
            <a:ext cx="2343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66750" y="1211900"/>
            <a:ext cx="36861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 greeting to player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for user name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Used to generate a “random” starting position and a “random” position for the exit</a:t>
            </a:r>
            <a:endParaRPr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25" y="3558675"/>
            <a:ext cx="6972826" cy="100055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2940000" dist="123825">
              <a:srgbClr val="000000">
                <a:alpha val="70000"/>
              </a:srgbClr>
            </a:outerShdw>
          </a:effectLst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875" y="267225"/>
            <a:ext cx="1944807" cy="196577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1800000" dist="11430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250" y="2724150"/>
            <a:ext cx="3025001" cy="267099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2820000" dist="114300">
              <a:srgbClr val="000000">
                <a:alpha val="50000"/>
              </a:srgbClr>
            </a:outerShdw>
          </a:effectLst>
        </p:spPr>
      </p:pic>
      <p:cxnSp>
        <p:nvCxnSpPr>
          <p:cNvPr id="159" name="Google Shape;159;p17"/>
          <p:cNvCxnSpPr/>
          <p:nvPr/>
        </p:nvCxnSpPr>
        <p:spPr>
          <a:xfrm flipH="1">
            <a:off x="5929025" y="563675"/>
            <a:ext cx="2077200" cy="594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464600"/>
            <a:ext cx="23751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752325" y="527150"/>
            <a:ext cx="2604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</a:t>
            </a:r>
            <a:endParaRPr sz="24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25" y="1288100"/>
            <a:ext cx="6991574" cy="317345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318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540800"/>
            <a:ext cx="22497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752325" y="603350"/>
            <a:ext cx="2604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</a:t>
            </a:r>
            <a:endParaRPr sz="24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0" y="1280800"/>
            <a:ext cx="7943111" cy="32207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340000" dist="1047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514350" y="1228725"/>
            <a:ext cx="293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“Randomize” starting position and maze exit</a:t>
            </a:r>
            <a:endParaRPr sz="24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23" y="442325"/>
            <a:ext cx="2365375" cy="425885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2340000" dist="85725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349" y="366125"/>
            <a:ext cx="2192401" cy="2958167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2520000" dist="123825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874" y="2728925"/>
            <a:ext cx="2494795" cy="19722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204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Clear registers for the rest of the maze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Goes to “random” starting position</a:t>
            </a:r>
            <a:endParaRPr sz="24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9250"/>
            <a:ext cx="3930537" cy="30385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240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