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Macro Targets (1. Standard)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Macro Targets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7DA-4BE9-A48E-F344A3F81C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7DA-4BE9-A48E-F344A3F81C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DA-4BE9-A48E-F344A3F81C1A}"/>
              </c:ext>
            </c:extLst>
          </c:dPt>
          <c:dLbls>
            <c:dLbl>
              <c:idx val="0"/>
              <c:layout>
                <c:manualLayout>
                  <c:x val="-0.11301268387250893"/>
                  <c:y val="0.135671829161491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7DA-4BE9-A48E-F344A3F81C1A}"/>
                </c:ext>
              </c:extLst>
            </c:dLbl>
            <c:dLbl>
              <c:idx val="1"/>
              <c:layout>
                <c:manualLayout>
                  <c:x val="-0.15313865740528068"/>
                  <c:y val="-8.93887477370378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7DA-4BE9-A48E-F344A3F81C1A}"/>
                </c:ext>
              </c:extLst>
            </c:dLbl>
            <c:dLbl>
              <c:idx val="2"/>
              <c:layout>
                <c:manualLayout>
                  <c:x val="0.23369552733854593"/>
                  <c:y val="-1.654884279531723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7DA-4BE9-A48E-F344A3F81C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Protein</c:v>
                </c:pt>
                <c:pt idx="1">
                  <c:v>Fat</c:v>
                </c:pt>
                <c:pt idx="2">
                  <c:v>Carbohydrate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30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A-4BE9-A48E-F344A3F81C1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AF478-16E9-4D3A-B841-E524AB721FA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732F375B-64F6-4171-8AC7-01E69EE729D4}">
      <dgm:prSet phldrT="[Text]"/>
      <dgm:spPr/>
      <dgm:t>
        <a:bodyPr/>
        <a:lstStyle/>
        <a:p>
          <a:r>
            <a:rPr lang="en-GB" dirty="0"/>
            <a:t>Breakfast</a:t>
          </a:r>
          <a:endParaRPr lang="en-IE" dirty="0"/>
        </a:p>
      </dgm:t>
    </dgm:pt>
    <dgm:pt modelId="{D3512A3A-5472-491B-BA09-63E6D400C3CB}" type="parTrans" cxnId="{77F26677-6D7B-41B7-8440-3DFF0BC1B05C}">
      <dgm:prSet/>
      <dgm:spPr/>
      <dgm:t>
        <a:bodyPr/>
        <a:lstStyle/>
        <a:p>
          <a:endParaRPr lang="en-IE"/>
        </a:p>
      </dgm:t>
    </dgm:pt>
    <dgm:pt modelId="{72505406-1100-4494-A171-1FABF0242A4C}" type="sibTrans" cxnId="{77F26677-6D7B-41B7-8440-3DFF0BC1B05C}">
      <dgm:prSet/>
      <dgm:spPr/>
      <dgm:t>
        <a:bodyPr/>
        <a:lstStyle/>
        <a:p>
          <a:endParaRPr lang="en-IE"/>
        </a:p>
      </dgm:t>
    </dgm:pt>
    <dgm:pt modelId="{5961C85B-3DC8-403F-B9E8-D2967508C262}">
      <dgm:prSet phldrT="[Text]"/>
      <dgm:spPr/>
      <dgm:t>
        <a:bodyPr/>
        <a:lstStyle/>
        <a:p>
          <a:r>
            <a:rPr lang="en-GB" dirty="0"/>
            <a:t>Set Calories = Daily Calories * 0.30</a:t>
          </a:r>
          <a:endParaRPr lang="en-IE" dirty="0"/>
        </a:p>
      </dgm:t>
    </dgm:pt>
    <dgm:pt modelId="{D58C6F17-A74C-4076-B9C8-A5F7D5EDAD72}" type="parTrans" cxnId="{17816558-DF1E-4BC8-A587-3F7A581C873A}">
      <dgm:prSet/>
      <dgm:spPr/>
      <dgm:t>
        <a:bodyPr/>
        <a:lstStyle/>
        <a:p>
          <a:endParaRPr lang="en-IE"/>
        </a:p>
      </dgm:t>
    </dgm:pt>
    <dgm:pt modelId="{66B06425-378E-4507-8297-862F946862D2}" type="sibTrans" cxnId="{17816558-DF1E-4BC8-A587-3F7A581C873A}">
      <dgm:prSet/>
      <dgm:spPr/>
      <dgm:t>
        <a:bodyPr/>
        <a:lstStyle/>
        <a:p>
          <a:endParaRPr lang="en-IE"/>
        </a:p>
      </dgm:t>
    </dgm:pt>
    <dgm:pt modelId="{0BD9D6B2-BC92-46C6-A44C-1F13A1BE129A}">
      <dgm:prSet phldrT="[Text]"/>
      <dgm:spPr/>
      <dgm:t>
        <a:bodyPr/>
        <a:lstStyle/>
        <a:p>
          <a:r>
            <a:rPr lang="en-GB" dirty="0"/>
            <a:t>Select Random Protein + random Carb + random Fat</a:t>
          </a:r>
          <a:endParaRPr lang="en-IE" dirty="0"/>
        </a:p>
      </dgm:t>
    </dgm:pt>
    <dgm:pt modelId="{38CDCFB5-505A-4463-B213-08071ED325C1}" type="parTrans" cxnId="{D45EF165-14D9-46C2-9645-B71DB44F3F36}">
      <dgm:prSet/>
      <dgm:spPr/>
      <dgm:t>
        <a:bodyPr/>
        <a:lstStyle/>
        <a:p>
          <a:endParaRPr lang="en-IE"/>
        </a:p>
      </dgm:t>
    </dgm:pt>
    <dgm:pt modelId="{45B850C8-FD92-4A97-BEE0-65696AE2241A}" type="sibTrans" cxnId="{D45EF165-14D9-46C2-9645-B71DB44F3F36}">
      <dgm:prSet/>
      <dgm:spPr/>
      <dgm:t>
        <a:bodyPr/>
        <a:lstStyle/>
        <a:p>
          <a:endParaRPr lang="en-IE"/>
        </a:p>
      </dgm:t>
    </dgm:pt>
    <dgm:pt modelId="{DDEA12BC-5B3B-495C-AE56-019C296BEBE4}">
      <dgm:prSet phldrT="[Text]"/>
      <dgm:spPr/>
      <dgm:t>
        <a:bodyPr/>
        <a:lstStyle/>
        <a:p>
          <a:r>
            <a:rPr lang="en-GB" dirty="0"/>
            <a:t>Lunch</a:t>
          </a:r>
          <a:endParaRPr lang="en-IE" dirty="0"/>
        </a:p>
      </dgm:t>
    </dgm:pt>
    <dgm:pt modelId="{66C30285-8FFC-4ECF-AF52-CC2C37D402C3}" type="parTrans" cxnId="{270D17D1-A49A-44D0-8AEA-20C4AB15634E}">
      <dgm:prSet/>
      <dgm:spPr/>
      <dgm:t>
        <a:bodyPr/>
        <a:lstStyle/>
        <a:p>
          <a:endParaRPr lang="en-IE"/>
        </a:p>
      </dgm:t>
    </dgm:pt>
    <dgm:pt modelId="{93105FA5-C80B-4F5F-BBB3-1D49E9E98FC3}" type="sibTrans" cxnId="{270D17D1-A49A-44D0-8AEA-20C4AB15634E}">
      <dgm:prSet/>
      <dgm:spPr/>
      <dgm:t>
        <a:bodyPr/>
        <a:lstStyle/>
        <a:p>
          <a:endParaRPr lang="en-IE"/>
        </a:p>
      </dgm:t>
    </dgm:pt>
    <dgm:pt modelId="{AA084154-AD4C-4638-B724-BE176FECB68B}">
      <dgm:prSet phldrT="[Text]"/>
      <dgm:spPr/>
      <dgm:t>
        <a:bodyPr/>
        <a:lstStyle/>
        <a:p>
          <a:r>
            <a:rPr lang="en-GB"/>
            <a:t>Set Calories = Daily Calories * 0.30</a:t>
          </a:r>
          <a:endParaRPr lang="en-IE" dirty="0"/>
        </a:p>
      </dgm:t>
    </dgm:pt>
    <dgm:pt modelId="{3AAA34E8-D403-4B26-BB85-5371F6C98EAC}" type="parTrans" cxnId="{2DA9AB52-0148-4635-A258-31F4BBD27733}">
      <dgm:prSet/>
      <dgm:spPr/>
      <dgm:t>
        <a:bodyPr/>
        <a:lstStyle/>
        <a:p>
          <a:endParaRPr lang="en-IE"/>
        </a:p>
      </dgm:t>
    </dgm:pt>
    <dgm:pt modelId="{80C0DE14-5F80-47F1-A67E-32A732A00199}" type="sibTrans" cxnId="{2DA9AB52-0148-4635-A258-31F4BBD27733}">
      <dgm:prSet/>
      <dgm:spPr/>
      <dgm:t>
        <a:bodyPr/>
        <a:lstStyle/>
        <a:p>
          <a:endParaRPr lang="en-IE"/>
        </a:p>
      </dgm:t>
    </dgm:pt>
    <dgm:pt modelId="{9AEB55B5-D29A-4AA8-BF0B-65389643897C}">
      <dgm:prSet phldrT="[Text]"/>
      <dgm:spPr/>
      <dgm:t>
        <a:bodyPr/>
        <a:lstStyle/>
        <a:p>
          <a:r>
            <a:rPr lang="en-GB" dirty="0"/>
            <a:t>Dinner</a:t>
          </a:r>
          <a:endParaRPr lang="en-IE" dirty="0"/>
        </a:p>
      </dgm:t>
    </dgm:pt>
    <dgm:pt modelId="{717C5095-23C8-49ED-9452-D273A56D13FB}" type="parTrans" cxnId="{7448DA6B-0DAE-4644-AC8D-12D2FEA78318}">
      <dgm:prSet/>
      <dgm:spPr/>
      <dgm:t>
        <a:bodyPr/>
        <a:lstStyle/>
        <a:p>
          <a:endParaRPr lang="en-IE"/>
        </a:p>
      </dgm:t>
    </dgm:pt>
    <dgm:pt modelId="{0238C77F-C557-43F3-ACE5-C3A00F6F3509}" type="sibTrans" cxnId="{7448DA6B-0DAE-4644-AC8D-12D2FEA78318}">
      <dgm:prSet/>
      <dgm:spPr/>
      <dgm:t>
        <a:bodyPr/>
        <a:lstStyle/>
        <a:p>
          <a:endParaRPr lang="en-IE"/>
        </a:p>
      </dgm:t>
    </dgm:pt>
    <dgm:pt modelId="{D879C0C2-9118-4ACD-B789-062E644FC0F2}">
      <dgm:prSet phldrT="[Text]"/>
      <dgm:spPr/>
      <dgm:t>
        <a:bodyPr/>
        <a:lstStyle/>
        <a:p>
          <a:r>
            <a:rPr lang="en-GB"/>
            <a:t>Set Calories = Daily Calories * 0.30</a:t>
          </a:r>
          <a:endParaRPr lang="en-IE" dirty="0"/>
        </a:p>
      </dgm:t>
    </dgm:pt>
    <dgm:pt modelId="{0293C76B-DD8B-473F-98EB-12F297172E0C}" type="parTrans" cxnId="{DA0AE6D6-6644-46B4-8B10-BD7A89C40B90}">
      <dgm:prSet/>
      <dgm:spPr/>
      <dgm:t>
        <a:bodyPr/>
        <a:lstStyle/>
        <a:p>
          <a:endParaRPr lang="en-IE"/>
        </a:p>
      </dgm:t>
    </dgm:pt>
    <dgm:pt modelId="{BD106C7A-F0CA-47C9-AD93-3265A39A1BA1}" type="sibTrans" cxnId="{DA0AE6D6-6644-46B4-8B10-BD7A89C40B90}">
      <dgm:prSet/>
      <dgm:spPr/>
      <dgm:t>
        <a:bodyPr/>
        <a:lstStyle/>
        <a:p>
          <a:endParaRPr lang="en-IE"/>
        </a:p>
      </dgm:t>
    </dgm:pt>
    <dgm:pt modelId="{E5C95335-7FEA-48E8-A171-039D3A5D6C3F}">
      <dgm:prSet phldrT="[Text]"/>
      <dgm:spPr/>
      <dgm:t>
        <a:bodyPr/>
        <a:lstStyle/>
        <a:p>
          <a:r>
            <a:rPr lang="en-GB" dirty="0"/>
            <a:t>Set protein, carb, fats to Macros * 0.3 each / per gram</a:t>
          </a:r>
          <a:endParaRPr lang="en-IE" dirty="0"/>
        </a:p>
      </dgm:t>
    </dgm:pt>
    <dgm:pt modelId="{EF2D146C-6504-4C08-AAF5-BC298DE7CE71}" type="parTrans" cxnId="{C88FF96E-CE98-4CA5-8D4F-C41317FD5406}">
      <dgm:prSet/>
      <dgm:spPr/>
      <dgm:t>
        <a:bodyPr/>
        <a:lstStyle/>
        <a:p>
          <a:endParaRPr lang="en-IE"/>
        </a:p>
      </dgm:t>
    </dgm:pt>
    <dgm:pt modelId="{86257662-D208-44F0-8950-F066022ECB4C}" type="sibTrans" cxnId="{C88FF96E-CE98-4CA5-8D4F-C41317FD5406}">
      <dgm:prSet/>
      <dgm:spPr/>
      <dgm:t>
        <a:bodyPr/>
        <a:lstStyle/>
        <a:p>
          <a:endParaRPr lang="en-IE"/>
        </a:p>
      </dgm:t>
    </dgm:pt>
    <dgm:pt modelId="{B0AC8D8F-A21E-4869-8825-53D9A0EDEAA3}">
      <dgm:prSet/>
      <dgm:spPr/>
      <dgm:t>
        <a:bodyPr/>
        <a:lstStyle/>
        <a:p>
          <a:r>
            <a:rPr lang="en-GB"/>
            <a:t>Set protein, carb, fats to Macros * 0.3 each / per gram</a:t>
          </a:r>
          <a:endParaRPr lang="en-IE" dirty="0"/>
        </a:p>
      </dgm:t>
    </dgm:pt>
    <dgm:pt modelId="{395853CA-7667-4A41-BA5A-C418184732A8}" type="parTrans" cxnId="{8717E93F-5D3C-45EF-9975-9C8E9B5AF52E}">
      <dgm:prSet/>
      <dgm:spPr/>
      <dgm:t>
        <a:bodyPr/>
        <a:lstStyle/>
        <a:p>
          <a:endParaRPr lang="en-IE"/>
        </a:p>
      </dgm:t>
    </dgm:pt>
    <dgm:pt modelId="{3FE0744F-C059-4F5B-8848-8CD54A0826A7}" type="sibTrans" cxnId="{8717E93F-5D3C-45EF-9975-9C8E9B5AF52E}">
      <dgm:prSet/>
      <dgm:spPr/>
      <dgm:t>
        <a:bodyPr/>
        <a:lstStyle/>
        <a:p>
          <a:endParaRPr lang="en-IE"/>
        </a:p>
      </dgm:t>
    </dgm:pt>
    <dgm:pt modelId="{54AC4677-78C7-4B26-A36E-71DD02BBCACB}">
      <dgm:prSet/>
      <dgm:spPr/>
      <dgm:t>
        <a:bodyPr/>
        <a:lstStyle/>
        <a:p>
          <a:r>
            <a:rPr lang="en-GB" dirty="0"/>
            <a:t>Select Random Protein + random Carb + random Fat</a:t>
          </a:r>
          <a:endParaRPr lang="en-IE" dirty="0"/>
        </a:p>
      </dgm:t>
    </dgm:pt>
    <dgm:pt modelId="{DC2EC0A3-D377-4736-B47F-8FE8A92E865F}" type="parTrans" cxnId="{015A19BF-F635-4906-AECD-0B06576C7AF1}">
      <dgm:prSet/>
      <dgm:spPr/>
      <dgm:t>
        <a:bodyPr/>
        <a:lstStyle/>
        <a:p>
          <a:endParaRPr lang="en-IE"/>
        </a:p>
      </dgm:t>
    </dgm:pt>
    <dgm:pt modelId="{8C7F2C43-29B1-4F08-A9CB-DE2D02565935}" type="sibTrans" cxnId="{015A19BF-F635-4906-AECD-0B06576C7AF1}">
      <dgm:prSet/>
      <dgm:spPr/>
      <dgm:t>
        <a:bodyPr/>
        <a:lstStyle/>
        <a:p>
          <a:endParaRPr lang="en-IE"/>
        </a:p>
      </dgm:t>
    </dgm:pt>
    <dgm:pt modelId="{83D39A62-9055-498B-8F32-2684644E64DA}">
      <dgm:prSet/>
      <dgm:spPr/>
      <dgm:t>
        <a:bodyPr/>
        <a:lstStyle/>
        <a:p>
          <a:r>
            <a:rPr lang="en-GB"/>
            <a:t>Set protein, carb, fats to Macros * 0.3 each / per gram</a:t>
          </a:r>
          <a:endParaRPr lang="en-IE" dirty="0"/>
        </a:p>
      </dgm:t>
    </dgm:pt>
    <dgm:pt modelId="{4B666483-C401-4AD7-9480-5BF073E0B3FF}" type="parTrans" cxnId="{52A84813-F34A-47DF-A260-DBFFB6C7F21D}">
      <dgm:prSet/>
      <dgm:spPr/>
      <dgm:t>
        <a:bodyPr/>
        <a:lstStyle/>
        <a:p>
          <a:endParaRPr lang="en-IE"/>
        </a:p>
      </dgm:t>
    </dgm:pt>
    <dgm:pt modelId="{A092D7CE-A803-40CD-996C-C79B5AA3FF86}" type="sibTrans" cxnId="{52A84813-F34A-47DF-A260-DBFFB6C7F21D}">
      <dgm:prSet/>
      <dgm:spPr/>
      <dgm:t>
        <a:bodyPr/>
        <a:lstStyle/>
        <a:p>
          <a:endParaRPr lang="en-IE"/>
        </a:p>
      </dgm:t>
    </dgm:pt>
    <dgm:pt modelId="{E0180BF8-FDF6-4BD4-AD97-9EFBB3E019EE}">
      <dgm:prSet/>
      <dgm:spPr/>
      <dgm:t>
        <a:bodyPr/>
        <a:lstStyle/>
        <a:p>
          <a:r>
            <a:rPr lang="en-GB" dirty="0"/>
            <a:t>Select Random Protein + random Carb + random Fat</a:t>
          </a:r>
          <a:endParaRPr lang="en-IE" dirty="0"/>
        </a:p>
      </dgm:t>
    </dgm:pt>
    <dgm:pt modelId="{340DFFD2-4BD2-4C35-8CD0-31FF56005806}" type="parTrans" cxnId="{AE2C28F8-FA1A-4059-BD41-6224956962B7}">
      <dgm:prSet/>
      <dgm:spPr/>
      <dgm:t>
        <a:bodyPr/>
        <a:lstStyle/>
        <a:p>
          <a:endParaRPr lang="en-IE"/>
        </a:p>
      </dgm:t>
    </dgm:pt>
    <dgm:pt modelId="{DB884D86-084D-41D8-9CCE-25DF76003609}" type="sibTrans" cxnId="{AE2C28F8-FA1A-4059-BD41-6224956962B7}">
      <dgm:prSet/>
      <dgm:spPr/>
      <dgm:t>
        <a:bodyPr/>
        <a:lstStyle/>
        <a:p>
          <a:endParaRPr lang="en-IE"/>
        </a:p>
      </dgm:t>
    </dgm:pt>
    <dgm:pt modelId="{BB6270D5-F76D-45E1-B665-CCFA246833B6}" type="pres">
      <dgm:prSet presAssocID="{82DAF478-16E9-4D3A-B841-E524AB721F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A9DF169-F866-4A4C-9056-0EEE2DE72B83}" type="pres">
      <dgm:prSet presAssocID="{732F375B-64F6-4171-8AC7-01E69EE729D4}" presName="composite" presStyleCnt="0"/>
      <dgm:spPr/>
    </dgm:pt>
    <dgm:pt modelId="{9756A2D6-61E7-4EF3-8467-25895716562F}" type="pres">
      <dgm:prSet presAssocID="{732F375B-64F6-4171-8AC7-01E69EE729D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8D4F412-5735-4D44-9BD4-51FBF3BC35A6}" type="pres">
      <dgm:prSet presAssocID="{732F375B-64F6-4171-8AC7-01E69EE729D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2A94F18-F6B8-4452-B054-BE765575BF92}" type="pres">
      <dgm:prSet presAssocID="{72505406-1100-4494-A171-1FABF0242A4C}" presName="sp" presStyleCnt="0"/>
      <dgm:spPr/>
    </dgm:pt>
    <dgm:pt modelId="{A2ECC6D1-1B6A-4DC4-B962-710C7D5B9410}" type="pres">
      <dgm:prSet presAssocID="{DDEA12BC-5B3B-495C-AE56-019C296BEBE4}" presName="composite" presStyleCnt="0"/>
      <dgm:spPr/>
    </dgm:pt>
    <dgm:pt modelId="{C6E91B39-234A-494D-B3DB-BAA30FE937A1}" type="pres">
      <dgm:prSet presAssocID="{DDEA12BC-5B3B-495C-AE56-019C296BEBE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1FC14A5-6D2C-4F5E-B317-E6F90472440B}" type="pres">
      <dgm:prSet presAssocID="{DDEA12BC-5B3B-495C-AE56-019C296BEBE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4E02BA-F313-4B18-8C67-C54136B27F4B}" type="pres">
      <dgm:prSet presAssocID="{93105FA5-C80B-4F5F-BBB3-1D49E9E98FC3}" presName="sp" presStyleCnt="0"/>
      <dgm:spPr/>
    </dgm:pt>
    <dgm:pt modelId="{5DC3ED6F-21D4-415C-ADE2-64302554AABA}" type="pres">
      <dgm:prSet presAssocID="{9AEB55B5-D29A-4AA8-BF0B-65389643897C}" presName="composite" presStyleCnt="0"/>
      <dgm:spPr/>
    </dgm:pt>
    <dgm:pt modelId="{828B074D-27F2-4C0C-8065-DAEB08A9746E}" type="pres">
      <dgm:prSet presAssocID="{9AEB55B5-D29A-4AA8-BF0B-65389643897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8A1F5C9-9F62-42F7-8ABF-0AD84FA6F50B}" type="pres">
      <dgm:prSet presAssocID="{9AEB55B5-D29A-4AA8-BF0B-65389643897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6EDBEFA-57A4-43CE-AB61-676072B8B949}" type="presOf" srcId="{E0180BF8-FDF6-4BD4-AD97-9EFBB3E019EE}" destId="{A8A1F5C9-9F62-42F7-8ABF-0AD84FA6F50B}" srcOrd="0" destOrd="2" presId="urn:microsoft.com/office/officeart/2005/8/layout/chevron2"/>
    <dgm:cxn modelId="{C88FF96E-CE98-4CA5-8D4F-C41317FD5406}" srcId="{732F375B-64F6-4171-8AC7-01E69EE729D4}" destId="{E5C95335-7FEA-48E8-A171-039D3A5D6C3F}" srcOrd="1" destOrd="0" parTransId="{EF2D146C-6504-4C08-AAF5-BC298DE7CE71}" sibTransId="{86257662-D208-44F0-8950-F066022ECB4C}"/>
    <dgm:cxn modelId="{17816558-DF1E-4BC8-A587-3F7A581C873A}" srcId="{732F375B-64F6-4171-8AC7-01E69EE729D4}" destId="{5961C85B-3DC8-403F-B9E8-D2967508C262}" srcOrd="0" destOrd="0" parTransId="{D58C6F17-A74C-4076-B9C8-A5F7D5EDAD72}" sibTransId="{66B06425-378E-4507-8297-862F946862D2}"/>
    <dgm:cxn modelId="{D1C49BAA-E636-4922-BAAC-31E7ECC01579}" type="presOf" srcId="{5961C85B-3DC8-403F-B9E8-D2967508C262}" destId="{D8D4F412-5735-4D44-9BD4-51FBF3BC35A6}" srcOrd="0" destOrd="0" presId="urn:microsoft.com/office/officeart/2005/8/layout/chevron2"/>
    <dgm:cxn modelId="{ED7B0E93-EC42-4521-9B7B-B1D28D80D474}" type="presOf" srcId="{0BD9D6B2-BC92-46C6-A44C-1F13A1BE129A}" destId="{D8D4F412-5735-4D44-9BD4-51FBF3BC35A6}" srcOrd="0" destOrd="2" presId="urn:microsoft.com/office/officeart/2005/8/layout/chevron2"/>
    <dgm:cxn modelId="{059AE91C-231D-48E8-9A2E-1F1E5C977B63}" type="presOf" srcId="{83D39A62-9055-498B-8F32-2684644E64DA}" destId="{A8A1F5C9-9F62-42F7-8ABF-0AD84FA6F50B}" srcOrd="0" destOrd="1" presId="urn:microsoft.com/office/officeart/2005/8/layout/chevron2"/>
    <dgm:cxn modelId="{FE7EE009-13A3-4220-A0DC-88864FB80C2B}" type="presOf" srcId="{82DAF478-16E9-4D3A-B841-E524AB721FA7}" destId="{BB6270D5-F76D-45E1-B665-CCFA246833B6}" srcOrd="0" destOrd="0" presId="urn:microsoft.com/office/officeart/2005/8/layout/chevron2"/>
    <dgm:cxn modelId="{2DA9AB52-0148-4635-A258-31F4BBD27733}" srcId="{DDEA12BC-5B3B-495C-AE56-019C296BEBE4}" destId="{AA084154-AD4C-4638-B724-BE176FECB68B}" srcOrd="0" destOrd="0" parTransId="{3AAA34E8-D403-4B26-BB85-5371F6C98EAC}" sibTransId="{80C0DE14-5F80-47F1-A67E-32A732A00199}"/>
    <dgm:cxn modelId="{E2DFC5A3-9E69-4FA2-9EE9-3B2529E17F75}" type="presOf" srcId="{54AC4677-78C7-4B26-A36E-71DD02BBCACB}" destId="{C1FC14A5-6D2C-4F5E-B317-E6F90472440B}" srcOrd="0" destOrd="2" presId="urn:microsoft.com/office/officeart/2005/8/layout/chevron2"/>
    <dgm:cxn modelId="{6774BD42-2F3E-47A5-8F96-7A2090E5E3D5}" type="presOf" srcId="{B0AC8D8F-A21E-4869-8825-53D9A0EDEAA3}" destId="{C1FC14A5-6D2C-4F5E-B317-E6F90472440B}" srcOrd="0" destOrd="1" presId="urn:microsoft.com/office/officeart/2005/8/layout/chevron2"/>
    <dgm:cxn modelId="{77F26677-6D7B-41B7-8440-3DFF0BC1B05C}" srcId="{82DAF478-16E9-4D3A-B841-E524AB721FA7}" destId="{732F375B-64F6-4171-8AC7-01E69EE729D4}" srcOrd="0" destOrd="0" parTransId="{D3512A3A-5472-491B-BA09-63E6D400C3CB}" sibTransId="{72505406-1100-4494-A171-1FABF0242A4C}"/>
    <dgm:cxn modelId="{96E9D8F5-796F-4730-9536-1FF223C67CBB}" type="presOf" srcId="{E5C95335-7FEA-48E8-A171-039D3A5D6C3F}" destId="{D8D4F412-5735-4D44-9BD4-51FBF3BC35A6}" srcOrd="0" destOrd="1" presId="urn:microsoft.com/office/officeart/2005/8/layout/chevron2"/>
    <dgm:cxn modelId="{D45EF165-14D9-46C2-9645-B71DB44F3F36}" srcId="{732F375B-64F6-4171-8AC7-01E69EE729D4}" destId="{0BD9D6B2-BC92-46C6-A44C-1F13A1BE129A}" srcOrd="2" destOrd="0" parTransId="{38CDCFB5-505A-4463-B213-08071ED325C1}" sibTransId="{45B850C8-FD92-4A97-BEE0-65696AE2241A}"/>
    <dgm:cxn modelId="{7448DA6B-0DAE-4644-AC8D-12D2FEA78318}" srcId="{82DAF478-16E9-4D3A-B841-E524AB721FA7}" destId="{9AEB55B5-D29A-4AA8-BF0B-65389643897C}" srcOrd="2" destOrd="0" parTransId="{717C5095-23C8-49ED-9452-D273A56D13FB}" sibTransId="{0238C77F-C557-43F3-ACE5-C3A00F6F3509}"/>
    <dgm:cxn modelId="{015A19BF-F635-4906-AECD-0B06576C7AF1}" srcId="{DDEA12BC-5B3B-495C-AE56-019C296BEBE4}" destId="{54AC4677-78C7-4B26-A36E-71DD02BBCACB}" srcOrd="2" destOrd="0" parTransId="{DC2EC0A3-D377-4736-B47F-8FE8A92E865F}" sibTransId="{8C7F2C43-29B1-4F08-A9CB-DE2D02565935}"/>
    <dgm:cxn modelId="{52A84813-F34A-47DF-A260-DBFFB6C7F21D}" srcId="{9AEB55B5-D29A-4AA8-BF0B-65389643897C}" destId="{83D39A62-9055-498B-8F32-2684644E64DA}" srcOrd="1" destOrd="0" parTransId="{4B666483-C401-4AD7-9480-5BF073E0B3FF}" sibTransId="{A092D7CE-A803-40CD-996C-C79B5AA3FF86}"/>
    <dgm:cxn modelId="{AE2C28F8-FA1A-4059-BD41-6224956962B7}" srcId="{9AEB55B5-D29A-4AA8-BF0B-65389643897C}" destId="{E0180BF8-FDF6-4BD4-AD97-9EFBB3E019EE}" srcOrd="2" destOrd="0" parTransId="{340DFFD2-4BD2-4C35-8CD0-31FF56005806}" sibTransId="{DB884D86-084D-41D8-9CCE-25DF76003609}"/>
    <dgm:cxn modelId="{8717E93F-5D3C-45EF-9975-9C8E9B5AF52E}" srcId="{DDEA12BC-5B3B-495C-AE56-019C296BEBE4}" destId="{B0AC8D8F-A21E-4869-8825-53D9A0EDEAA3}" srcOrd="1" destOrd="0" parTransId="{395853CA-7667-4A41-BA5A-C418184732A8}" sibTransId="{3FE0744F-C059-4F5B-8848-8CD54A0826A7}"/>
    <dgm:cxn modelId="{DA0AE6D6-6644-46B4-8B10-BD7A89C40B90}" srcId="{9AEB55B5-D29A-4AA8-BF0B-65389643897C}" destId="{D879C0C2-9118-4ACD-B789-062E644FC0F2}" srcOrd="0" destOrd="0" parTransId="{0293C76B-DD8B-473F-98EB-12F297172E0C}" sibTransId="{BD106C7A-F0CA-47C9-AD93-3265A39A1BA1}"/>
    <dgm:cxn modelId="{270D17D1-A49A-44D0-8AEA-20C4AB15634E}" srcId="{82DAF478-16E9-4D3A-B841-E524AB721FA7}" destId="{DDEA12BC-5B3B-495C-AE56-019C296BEBE4}" srcOrd="1" destOrd="0" parTransId="{66C30285-8FFC-4ECF-AF52-CC2C37D402C3}" sibTransId="{93105FA5-C80B-4F5F-BBB3-1D49E9E98FC3}"/>
    <dgm:cxn modelId="{1677062E-66A7-45D8-9416-C451B8C064EB}" type="presOf" srcId="{D879C0C2-9118-4ACD-B789-062E644FC0F2}" destId="{A8A1F5C9-9F62-42F7-8ABF-0AD84FA6F50B}" srcOrd="0" destOrd="0" presId="urn:microsoft.com/office/officeart/2005/8/layout/chevron2"/>
    <dgm:cxn modelId="{3C452969-74D1-402B-BA1F-71EF781AF87D}" type="presOf" srcId="{DDEA12BC-5B3B-495C-AE56-019C296BEBE4}" destId="{C6E91B39-234A-494D-B3DB-BAA30FE937A1}" srcOrd="0" destOrd="0" presId="urn:microsoft.com/office/officeart/2005/8/layout/chevron2"/>
    <dgm:cxn modelId="{439A95AA-05C5-4532-B6F1-715846D379D0}" type="presOf" srcId="{732F375B-64F6-4171-8AC7-01E69EE729D4}" destId="{9756A2D6-61E7-4EF3-8467-25895716562F}" srcOrd="0" destOrd="0" presId="urn:microsoft.com/office/officeart/2005/8/layout/chevron2"/>
    <dgm:cxn modelId="{D0D45321-7FDC-4664-A321-802AB61B2DAF}" type="presOf" srcId="{9AEB55B5-D29A-4AA8-BF0B-65389643897C}" destId="{828B074D-27F2-4C0C-8065-DAEB08A9746E}" srcOrd="0" destOrd="0" presId="urn:microsoft.com/office/officeart/2005/8/layout/chevron2"/>
    <dgm:cxn modelId="{542DDF4D-25B7-4356-BFDD-BE8C15A5B52D}" type="presOf" srcId="{AA084154-AD4C-4638-B724-BE176FECB68B}" destId="{C1FC14A5-6D2C-4F5E-B317-E6F90472440B}" srcOrd="0" destOrd="0" presId="urn:microsoft.com/office/officeart/2005/8/layout/chevron2"/>
    <dgm:cxn modelId="{AB0D5E35-B15A-494E-BD59-B159CAC30FF5}" type="presParOf" srcId="{BB6270D5-F76D-45E1-B665-CCFA246833B6}" destId="{AA9DF169-F866-4A4C-9056-0EEE2DE72B83}" srcOrd="0" destOrd="0" presId="urn:microsoft.com/office/officeart/2005/8/layout/chevron2"/>
    <dgm:cxn modelId="{F68F0CE9-CD94-4F15-9420-8637614B1D98}" type="presParOf" srcId="{AA9DF169-F866-4A4C-9056-0EEE2DE72B83}" destId="{9756A2D6-61E7-4EF3-8467-25895716562F}" srcOrd="0" destOrd="0" presId="urn:microsoft.com/office/officeart/2005/8/layout/chevron2"/>
    <dgm:cxn modelId="{D0C6DA88-6145-4042-BDC1-019DE54175D8}" type="presParOf" srcId="{AA9DF169-F866-4A4C-9056-0EEE2DE72B83}" destId="{D8D4F412-5735-4D44-9BD4-51FBF3BC35A6}" srcOrd="1" destOrd="0" presId="urn:microsoft.com/office/officeart/2005/8/layout/chevron2"/>
    <dgm:cxn modelId="{2294B1C5-462A-4ECB-B429-51102FB17EF1}" type="presParOf" srcId="{BB6270D5-F76D-45E1-B665-CCFA246833B6}" destId="{32A94F18-F6B8-4452-B054-BE765575BF92}" srcOrd="1" destOrd="0" presId="urn:microsoft.com/office/officeart/2005/8/layout/chevron2"/>
    <dgm:cxn modelId="{7C6AC840-45D6-459E-A33C-658E65781AE0}" type="presParOf" srcId="{BB6270D5-F76D-45E1-B665-CCFA246833B6}" destId="{A2ECC6D1-1B6A-4DC4-B962-710C7D5B9410}" srcOrd="2" destOrd="0" presId="urn:microsoft.com/office/officeart/2005/8/layout/chevron2"/>
    <dgm:cxn modelId="{701B18E8-5ADF-42E7-B6B1-3C1D34130FE6}" type="presParOf" srcId="{A2ECC6D1-1B6A-4DC4-B962-710C7D5B9410}" destId="{C6E91B39-234A-494D-B3DB-BAA30FE937A1}" srcOrd="0" destOrd="0" presId="urn:microsoft.com/office/officeart/2005/8/layout/chevron2"/>
    <dgm:cxn modelId="{C3166317-014D-4CD5-9047-9FEBD39665D4}" type="presParOf" srcId="{A2ECC6D1-1B6A-4DC4-B962-710C7D5B9410}" destId="{C1FC14A5-6D2C-4F5E-B317-E6F90472440B}" srcOrd="1" destOrd="0" presId="urn:microsoft.com/office/officeart/2005/8/layout/chevron2"/>
    <dgm:cxn modelId="{0B3D1DCF-B05F-49FE-9BF8-9D396BA59365}" type="presParOf" srcId="{BB6270D5-F76D-45E1-B665-CCFA246833B6}" destId="{2D4E02BA-F313-4B18-8C67-C54136B27F4B}" srcOrd="3" destOrd="0" presId="urn:microsoft.com/office/officeart/2005/8/layout/chevron2"/>
    <dgm:cxn modelId="{CD459571-BFC0-4CF0-B217-BDCA6B366214}" type="presParOf" srcId="{BB6270D5-F76D-45E1-B665-CCFA246833B6}" destId="{5DC3ED6F-21D4-415C-ADE2-64302554AABA}" srcOrd="4" destOrd="0" presId="urn:microsoft.com/office/officeart/2005/8/layout/chevron2"/>
    <dgm:cxn modelId="{157D8CFC-A4EC-4AAE-9E20-D868C9D43C1B}" type="presParOf" srcId="{5DC3ED6F-21D4-415C-ADE2-64302554AABA}" destId="{828B074D-27F2-4C0C-8065-DAEB08A9746E}" srcOrd="0" destOrd="0" presId="urn:microsoft.com/office/officeart/2005/8/layout/chevron2"/>
    <dgm:cxn modelId="{4BBF3911-3CC4-4EF4-AF07-C52D2AEE6A3E}" type="presParOf" srcId="{5DC3ED6F-21D4-415C-ADE2-64302554AABA}" destId="{A8A1F5C9-9F62-42F7-8ABF-0AD84FA6F5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6A2D6-61E7-4EF3-8467-25895716562F}">
      <dsp:nvSpPr>
        <dsp:cNvPr id="0" name=""/>
        <dsp:cNvSpPr/>
      </dsp:nvSpPr>
      <dsp:spPr>
        <a:xfrm rot="5400000">
          <a:off x="-190845" y="191463"/>
          <a:ext cx="1272301" cy="890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Breakfast</a:t>
          </a:r>
          <a:endParaRPr lang="en-IE" sz="1800" kern="1200" dirty="0"/>
        </a:p>
      </dsp:txBody>
      <dsp:txXfrm rot="-5400000">
        <a:off x="1" y="445922"/>
        <a:ext cx="890610" cy="381691"/>
      </dsp:txXfrm>
    </dsp:sp>
    <dsp:sp modelId="{D8D4F412-5735-4D44-9BD4-51FBF3BC35A6}">
      <dsp:nvSpPr>
        <dsp:cNvPr id="0" name=""/>
        <dsp:cNvSpPr/>
      </dsp:nvSpPr>
      <dsp:spPr>
        <a:xfrm rot="5400000">
          <a:off x="2868479" y="-1977250"/>
          <a:ext cx="826995" cy="47827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/>
            <a:t>Set Calories = Daily Calories * 0.30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/>
            <a:t>Set protein, carb, fats to Macros * 0.3 each / per gram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/>
            <a:t>Select Random Protein + random Carb + random Fat</a:t>
          </a:r>
          <a:endParaRPr lang="en-IE" sz="1500" kern="1200" dirty="0"/>
        </a:p>
      </dsp:txBody>
      <dsp:txXfrm rot="-5400000">
        <a:off x="890611" y="40989"/>
        <a:ext cx="4742362" cy="746253"/>
      </dsp:txXfrm>
    </dsp:sp>
    <dsp:sp modelId="{C6E91B39-234A-494D-B3DB-BAA30FE937A1}">
      <dsp:nvSpPr>
        <dsp:cNvPr id="0" name=""/>
        <dsp:cNvSpPr/>
      </dsp:nvSpPr>
      <dsp:spPr>
        <a:xfrm rot="5400000">
          <a:off x="-190845" y="1264453"/>
          <a:ext cx="1272301" cy="890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Lunch</a:t>
          </a:r>
          <a:endParaRPr lang="en-IE" sz="1800" kern="1200" dirty="0"/>
        </a:p>
      </dsp:txBody>
      <dsp:txXfrm rot="-5400000">
        <a:off x="1" y="1518912"/>
        <a:ext cx="890610" cy="381691"/>
      </dsp:txXfrm>
    </dsp:sp>
    <dsp:sp modelId="{C1FC14A5-6D2C-4F5E-B317-E6F90472440B}">
      <dsp:nvSpPr>
        <dsp:cNvPr id="0" name=""/>
        <dsp:cNvSpPr/>
      </dsp:nvSpPr>
      <dsp:spPr>
        <a:xfrm rot="5400000">
          <a:off x="2868479" y="-904260"/>
          <a:ext cx="826995" cy="47827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/>
            <a:t>Set Calories = Daily Calories * 0.30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/>
            <a:t>Set protein, carb, fats to Macros * 0.3 each / per gram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/>
            <a:t>Select Random Protein + random Carb + random Fat</a:t>
          </a:r>
          <a:endParaRPr lang="en-IE" sz="1500" kern="1200" dirty="0"/>
        </a:p>
      </dsp:txBody>
      <dsp:txXfrm rot="-5400000">
        <a:off x="890611" y="1113979"/>
        <a:ext cx="4742362" cy="746253"/>
      </dsp:txXfrm>
    </dsp:sp>
    <dsp:sp modelId="{828B074D-27F2-4C0C-8065-DAEB08A9746E}">
      <dsp:nvSpPr>
        <dsp:cNvPr id="0" name=""/>
        <dsp:cNvSpPr/>
      </dsp:nvSpPr>
      <dsp:spPr>
        <a:xfrm rot="5400000">
          <a:off x="-190845" y="2337444"/>
          <a:ext cx="1272301" cy="8906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/>
            <a:t>Dinner</a:t>
          </a:r>
          <a:endParaRPr lang="en-IE" sz="1800" kern="1200" dirty="0"/>
        </a:p>
      </dsp:txBody>
      <dsp:txXfrm rot="-5400000">
        <a:off x="1" y="2591903"/>
        <a:ext cx="890610" cy="381691"/>
      </dsp:txXfrm>
    </dsp:sp>
    <dsp:sp modelId="{A8A1F5C9-9F62-42F7-8ABF-0AD84FA6F50B}">
      <dsp:nvSpPr>
        <dsp:cNvPr id="0" name=""/>
        <dsp:cNvSpPr/>
      </dsp:nvSpPr>
      <dsp:spPr>
        <a:xfrm rot="5400000">
          <a:off x="2868479" y="168730"/>
          <a:ext cx="826995" cy="47827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/>
            <a:t>Set Calories = Daily Calories * 0.30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/>
            <a:t>Set protein, carb, fats to Macros * 0.3 each / per gram</a:t>
          </a:r>
          <a:endParaRPr lang="en-I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kern="1200" dirty="0"/>
            <a:t>Select Random Protein + random Carb + random Fat</a:t>
          </a:r>
          <a:endParaRPr lang="en-IE" sz="1500" kern="1200" dirty="0"/>
        </a:p>
      </dsp:txBody>
      <dsp:txXfrm rot="-5400000">
        <a:off x="890611" y="2186970"/>
        <a:ext cx="4742362" cy="746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A235-1ABB-488E-B724-86DD148C7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A8DBD-E256-4FC1-8218-357B58008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BF34-A7D6-4722-B4A8-53B4F0DD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3701F-2E8F-4F0A-85AE-33A3BC1A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CE7E-F1E5-421B-83DD-73F9BE79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10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D101-A35B-40C8-99E2-F4C35137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DA910-8377-49D1-AC3E-E8AA2AFF8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2182-D468-4492-8E44-602C5784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4609A-B722-4242-9779-AB396CDE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FCF4-7BA9-46FE-902E-EF9731A2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799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4243B-49C5-4165-B541-1EF763930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E7758-BF4D-493B-AE68-53F987C8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6CC9-6837-4BBE-8B88-9F513EC2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DE0F-2A94-4054-9822-3C3D09B2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22F3-32A2-4BE5-9786-D4E1397C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15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CB77-B9AE-4AFE-BB3A-C8ACF49A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36C4-49D5-40BE-A34B-1420F7327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33D5-45D8-43E2-A348-48835FB8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BD31B-D8A4-450F-9FE1-79489D34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F029-5E48-407A-8053-E0881F47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295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E5F5-39D6-454C-85DE-1A33AD4F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DF11A-4301-4FC8-AD96-508DEC03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FE49-E1FE-4615-86CB-B16C401E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D57E-0B8B-4249-9A12-ECD44F0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7F2B-F34F-4D11-AF4B-7A7CFEB3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01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967D-2721-4F55-8FE1-B214DC86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8CF4-27AB-4F4B-8C61-41EC3574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F13EC-0B07-4012-8C90-47D7FAF4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9B93F-D5C2-4EBC-A771-1E2E709F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E67DB-3FDD-4122-8290-61C1A790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86654-D5D5-4114-9E73-6BCBD543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425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EA8D-9FB9-4C1F-B06A-654C7A7B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3995-11D0-4627-91CC-39E9AD1C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049C2-DD3B-41B3-B9F4-056F36E6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937CB-054E-4344-8A2B-BDCDC0822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511A3-731F-4830-ABCB-1226CBC26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7515F-D282-4EC8-91A9-9CE013B8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B156B-E4D5-46F9-95DE-24DB7838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D5CD5-B546-47F3-AC71-EFCFD3F3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419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BCDA-5E64-43D1-885B-4D5567E3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3AF59-E590-480B-8876-CB8AFC56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723D3-F353-43B3-8B0C-72B30C01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E641E-4CC2-4648-AFC3-E0E67595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607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A444C-5F20-474A-88BD-B154B5E1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81F18-9E0D-4D3E-841C-CD092A7B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0024D-4DC0-4811-9B8A-5B07ABF2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27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62CF-F9FA-4F36-AB31-F892CBC0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0B1F-2770-4573-891E-7F751193A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8E511-6799-4BC4-999B-E2EFB917B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13F86-F5CB-4E9D-A746-46B5F237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F48E0-3F3C-49AD-BF45-F79C968B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52CEE-F939-4DE1-83BC-EE388343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1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8D03-5F6B-4C90-A088-3C154D22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5DAD0-529A-4F3D-A2CC-F64741E9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B03CA-7BB6-49CB-8E83-42A0FAAAD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084E-3B73-4AF7-8ABE-00735A81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B266-D291-4768-8D00-A2132500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6830-81EA-46B8-9C32-0A3E84BA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28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BAA77-4D50-4DBE-BFA4-6EFFE03C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2433-D292-4E25-A77E-ED2E2FD35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01B3-9B10-4D0C-AC89-CC999E29F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A030-CA85-47C3-8E61-E09D626C4378}" type="datetimeFigureOut">
              <a:rPr lang="en-IE" smtClean="0"/>
              <a:t>16/05/2024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9F60-6EA4-4859-8900-DC2FC3F8F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F1FA-B7A6-4834-878B-72F5AD31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77EB1-62C3-4F1E-A9F3-21F578D73A59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31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CB6612-0F21-4096-BE4D-4E9EAFB4377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Home   </a:t>
            </a:r>
            <a:r>
              <a:rPr lang="en-GB" dirty="0" err="1"/>
              <a:t>CalorieCulate</a:t>
            </a:r>
            <a:r>
              <a:rPr lang="en-GB" dirty="0"/>
              <a:t>   </a:t>
            </a:r>
            <a:r>
              <a:rPr lang="en-GB" dirty="0" err="1"/>
              <a:t>MyMacros</a:t>
            </a:r>
            <a:r>
              <a:rPr lang="en-GB" dirty="0"/>
              <a:t>   Meal-Plans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D889E-5CD6-4785-BBEA-7DD7CD38E0F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CalorieCalculator</a:t>
            </a:r>
            <a:r>
              <a:rPr lang="en-GB" dirty="0"/>
              <a:t> (Macro-Nutrient mix Calculation page)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EFC3E-6749-4868-AB53-CC9141CCCA9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Facebook		Twitter		Instagram	</a:t>
            </a:r>
            <a:r>
              <a:rPr lang="en-GB" dirty="0" err="1"/>
              <a:t>Youtube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82EDE-58A1-4687-97F9-21C24E948CCF}"/>
              </a:ext>
            </a:extLst>
          </p:cNvPr>
          <p:cNvSpPr txBox="1"/>
          <p:nvPr/>
        </p:nvSpPr>
        <p:spPr>
          <a:xfrm>
            <a:off x="2515881" y="846887"/>
            <a:ext cx="58765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Step 2 - Select your goals below to calculate your macro-nutrient splits:</a:t>
            </a:r>
            <a:endParaRPr lang="en-IE" sz="1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C1F9C0F-CDA7-4A64-9DF7-0936C3D960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512992"/>
              </p:ext>
            </p:extLst>
          </p:nvPr>
        </p:nvGraphicFramePr>
        <p:xfrm>
          <a:off x="3322320" y="1198730"/>
          <a:ext cx="5224272" cy="4504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88868B-A4CC-4BA8-ADEB-6F2476DB3A3C}"/>
              </a:ext>
            </a:extLst>
          </p:cNvPr>
          <p:cNvSpPr txBox="1"/>
          <p:nvPr/>
        </p:nvSpPr>
        <p:spPr>
          <a:xfrm>
            <a:off x="2137345" y="1765012"/>
            <a:ext cx="174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Standard</a:t>
            </a:r>
          </a:p>
          <a:p>
            <a:pPr marL="342900" indent="-342900">
              <a:buAutoNum type="arabicPeriod"/>
            </a:pPr>
            <a:r>
              <a:rPr lang="en-GB" dirty="0"/>
              <a:t>High Protein</a:t>
            </a:r>
          </a:p>
          <a:p>
            <a:pPr marL="342900" indent="-342900">
              <a:buAutoNum type="arabicPeriod"/>
            </a:pPr>
            <a:r>
              <a:rPr lang="en-GB" dirty="0"/>
              <a:t>Low Carb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6353D-747C-45CA-9901-ABC73BD7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104" y="2027039"/>
            <a:ext cx="1356551" cy="656396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B18C61B8-13E7-4B08-ABCC-018F65F53E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841525" y="1813614"/>
            <a:ext cx="275975" cy="2759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04FB91-CE28-49AB-81B4-F20FB425B5E4}"/>
              </a:ext>
            </a:extLst>
          </p:cNvPr>
          <p:cNvSpPr/>
          <p:nvPr/>
        </p:nvSpPr>
        <p:spPr>
          <a:xfrm>
            <a:off x="3920424" y="2162669"/>
            <a:ext cx="118175" cy="128016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4C1264-F0B2-4018-A03A-4EED8C75AE63}"/>
              </a:ext>
            </a:extLst>
          </p:cNvPr>
          <p:cNvSpPr/>
          <p:nvPr/>
        </p:nvSpPr>
        <p:spPr>
          <a:xfrm>
            <a:off x="3918379" y="2477270"/>
            <a:ext cx="118175" cy="128016"/>
          </a:xfrm>
          <a:prstGeom prst="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291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0B794EF-7182-4C0F-8F9A-F990BBBC8AE3}"/>
              </a:ext>
            </a:extLst>
          </p:cNvPr>
          <p:cNvSpPr txBox="1"/>
          <p:nvPr/>
        </p:nvSpPr>
        <p:spPr>
          <a:xfrm>
            <a:off x="5309616" y="5019834"/>
            <a:ext cx="554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Click to share this meal plan on Twitter / Instagram</a:t>
            </a:r>
            <a:endParaRPr lang="en-IE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B6612-0F21-4096-BE4D-4E9EAFB4377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Home   </a:t>
            </a:r>
            <a:r>
              <a:rPr lang="en-GB" dirty="0" err="1"/>
              <a:t>CalorieCulate</a:t>
            </a:r>
            <a:r>
              <a:rPr lang="en-GB" dirty="0"/>
              <a:t>   </a:t>
            </a:r>
            <a:r>
              <a:rPr lang="en-GB" dirty="0" err="1"/>
              <a:t>MyMacros</a:t>
            </a:r>
            <a:r>
              <a:rPr lang="en-GB" dirty="0"/>
              <a:t>   Meal-Plans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D889E-5CD6-4785-BBEA-7DD7CD38E0F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CalorieCalculator</a:t>
            </a:r>
            <a:r>
              <a:rPr lang="en-GB" dirty="0"/>
              <a:t> (Custom Meal-Planner page)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EFC3E-6749-4868-AB53-CC9141CCCA9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Facebook		Twitter		Instagram	</a:t>
            </a:r>
            <a:r>
              <a:rPr lang="en-GB" dirty="0" err="1"/>
              <a:t>Youtube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82EDE-58A1-4687-97F9-21C24E948CCF}"/>
              </a:ext>
            </a:extLst>
          </p:cNvPr>
          <p:cNvSpPr txBox="1"/>
          <p:nvPr/>
        </p:nvSpPr>
        <p:spPr>
          <a:xfrm>
            <a:off x="144536" y="487347"/>
            <a:ext cx="1179143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Step 3 - Tick/check boxes for foods you like from each category below to generate sample meal-plan ideas which fit your caloric goals &amp; macro-nutrient targets</a:t>
            </a:r>
            <a:endParaRPr lang="en-IE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3A176-8FD1-4E2C-92CC-F5DA2D9D0CFF}"/>
              </a:ext>
            </a:extLst>
          </p:cNvPr>
          <p:cNvSpPr txBox="1"/>
          <p:nvPr/>
        </p:nvSpPr>
        <p:spPr>
          <a:xfrm>
            <a:off x="256032" y="898018"/>
            <a:ext cx="1347216" cy="161582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Protein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Chicken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Eggs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Turkey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Salmon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Cod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Steak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Pork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Haddock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Whiting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Mackerel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61E6A-6D49-43A0-9914-09E53304A28D}"/>
              </a:ext>
            </a:extLst>
          </p:cNvPr>
          <p:cNvSpPr txBox="1"/>
          <p:nvPr/>
        </p:nvSpPr>
        <p:spPr>
          <a:xfrm>
            <a:off x="256032" y="2616739"/>
            <a:ext cx="1347216" cy="189282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Carbohydrate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Bread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Pasta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Rice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Oats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Cereal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Bananas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Oranges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Apples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Potatoes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Sweet Potatoes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Beans/Pulses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Quinoa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E3D20-1FDB-4597-969F-828BE4175AD6}"/>
              </a:ext>
            </a:extLst>
          </p:cNvPr>
          <p:cNvSpPr txBox="1"/>
          <p:nvPr/>
        </p:nvSpPr>
        <p:spPr>
          <a:xfrm>
            <a:off x="256032" y="4609210"/>
            <a:ext cx="1347216" cy="161582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Fats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Coconut Oil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Olive Oil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Butter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Bacon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Cheese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Cream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Almonds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Walnuts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Brazil Nuts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900" dirty="0"/>
              <a:t>Seeds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1F0DE935-92E2-403C-95BA-3866DEE7085C}"/>
              </a:ext>
            </a:extLst>
          </p:cNvPr>
          <p:cNvSpPr/>
          <p:nvPr/>
        </p:nvSpPr>
        <p:spPr>
          <a:xfrm>
            <a:off x="1883664" y="898018"/>
            <a:ext cx="1633728" cy="5277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90826-8F7C-4B35-BEAA-F310CD10708A}"/>
              </a:ext>
            </a:extLst>
          </p:cNvPr>
          <p:cNvSpPr txBox="1"/>
          <p:nvPr/>
        </p:nvSpPr>
        <p:spPr>
          <a:xfrm>
            <a:off x="4864608" y="1136499"/>
            <a:ext cx="554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Click to generate sample Meal-plan Idea</a:t>
            </a:r>
            <a:endParaRPr lang="en-IE" dirty="0"/>
          </a:p>
        </p:txBody>
      </p:sp>
      <p:sp>
        <p:nvSpPr>
          <p:cNvPr id="10" name="Action Button: Go Forward or Next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53E7B30-FFF2-49F2-AD2C-77C845BE2FC4}"/>
              </a:ext>
            </a:extLst>
          </p:cNvPr>
          <p:cNvSpPr/>
          <p:nvPr/>
        </p:nvSpPr>
        <p:spPr>
          <a:xfrm>
            <a:off x="8778240" y="1167276"/>
            <a:ext cx="499872" cy="30777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F68BA38-B260-42E2-B577-23D1DC0A9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330155"/>
              </p:ext>
            </p:extLst>
          </p:nvPr>
        </p:nvGraphicFramePr>
        <p:xfrm>
          <a:off x="4269232" y="1693227"/>
          <a:ext cx="5673344" cy="3419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2579A26-5DAC-4E64-BF57-C28268B7C2F1}"/>
              </a:ext>
            </a:extLst>
          </p:cNvPr>
          <p:cNvSpPr/>
          <p:nvPr/>
        </p:nvSpPr>
        <p:spPr>
          <a:xfrm>
            <a:off x="9186672" y="5050612"/>
            <a:ext cx="499872" cy="30777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4F5FB-BBA9-49C7-BE7C-27FF22CFE545}"/>
              </a:ext>
            </a:extLst>
          </p:cNvPr>
          <p:cNvSpPr txBox="1"/>
          <p:nvPr/>
        </p:nvSpPr>
        <p:spPr>
          <a:xfrm>
            <a:off x="5309616" y="5389166"/>
            <a:ext cx="5547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Click to export to CSV</a:t>
            </a:r>
            <a:endParaRPr lang="en-IE" sz="1400" dirty="0"/>
          </a:p>
        </p:txBody>
      </p:sp>
      <p:sp>
        <p:nvSpPr>
          <p:cNvPr id="22" name="Action Button: Go Forward or Next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3B98B13-9912-4A38-9DC7-3A7E54B4C94F}"/>
              </a:ext>
            </a:extLst>
          </p:cNvPr>
          <p:cNvSpPr/>
          <p:nvPr/>
        </p:nvSpPr>
        <p:spPr>
          <a:xfrm>
            <a:off x="9186672" y="5439405"/>
            <a:ext cx="499872" cy="30777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10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E010-449B-46C1-BB17-2C7F2396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218821"/>
            <a:ext cx="10515600" cy="494411"/>
          </a:xfrm>
        </p:spPr>
        <p:txBody>
          <a:bodyPr>
            <a:normAutofit fontScale="90000"/>
          </a:bodyPr>
          <a:lstStyle/>
          <a:p>
            <a:r>
              <a:rPr lang="en-GB" dirty="0"/>
              <a:t>Formulas &amp; Logic (For </a:t>
            </a:r>
            <a:r>
              <a:rPr lang="en-GB" dirty="0" err="1"/>
              <a:t>Javascript</a:t>
            </a:r>
            <a:r>
              <a:rPr lang="en-GB" dirty="0"/>
              <a:t>)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18457-3C6A-404D-AF4F-5F5E13E4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1222272"/>
            <a:ext cx="3885714" cy="343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F31C9-0DAC-4A38-BAA7-4210AD7C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04" y="1118640"/>
            <a:ext cx="6050796" cy="40943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DC5647-BEC0-4AA9-BAC9-C9CA26487200}"/>
              </a:ext>
            </a:extLst>
          </p:cNvPr>
          <p:cNvCxnSpPr>
            <a:cxnSpLocks/>
          </p:cNvCxnSpPr>
          <p:nvPr/>
        </p:nvCxnSpPr>
        <p:spPr>
          <a:xfrm>
            <a:off x="3371088" y="1700784"/>
            <a:ext cx="3938016" cy="123748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E7F0A4-A067-44C9-8FE5-33FF79564661}"/>
              </a:ext>
            </a:extLst>
          </p:cNvPr>
          <p:cNvCxnSpPr>
            <a:cxnSpLocks/>
          </p:cNvCxnSpPr>
          <p:nvPr/>
        </p:nvCxnSpPr>
        <p:spPr>
          <a:xfrm>
            <a:off x="3523488" y="2191512"/>
            <a:ext cx="3785616" cy="32613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2E9A44-74ED-4D6E-BAFF-6ECBB1AB9F5B}"/>
              </a:ext>
            </a:extLst>
          </p:cNvPr>
          <p:cNvCxnSpPr>
            <a:cxnSpLocks/>
          </p:cNvCxnSpPr>
          <p:nvPr/>
        </p:nvCxnSpPr>
        <p:spPr>
          <a:xfrm>
            <a:off x="3447288" y="2612136"/>
            <a:ext cx="3861816" cy="7315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ADE96-C964-4BBE-BE57-66FFB02A41CE}"/>
              </a:ext>
            </a:extLst>
          </p:cNvPr>
          <p:cNvCxnSpPr>
            <a:cxnSpLocks/>
          </p:cNvCxnSpPr>
          <p:nvPr/>
        </p:nvCxnSpPr>
        <p:spPr>
          <a:xfrm flipV="1">
            <a:off x="3485388" y="1778496"/>
            <a:ext cx="3823716" cy="13213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C671CA-7B34-4178-91F3-F9E139D0B2E5}"/>
              </a:ext>
            </a:extLst>
          </p:cNvPr>
          <p:cNvCxnSpPr>
            <a:cxnSpLocks/>
          </p:cNvCxnSpPr>
          <p:nvPr/>
        </p:nvCxnSpPr>
        <p:spPr>
          <a:xfrm>
            <a:off x="3485388" y="3447312"/>
            <a:ext cx="4732020" cy="1417296"/>
          </a:xfrm>
          <a:prstGeom prst="bentConnector3">
            <a:avLst>
              <a:gd name="adj1" fmla="val 7653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4012E55-60E9-4653-8AFC-4FE3059702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98118" y="2036064"/>
            <a:ext cx="2042160" cy="908304"/>
          </a:xfrm>
          <a:prstGeom prst="bentConnector3">
            <a:avLst>
              <a:gd name="adj1" fmla="val -1045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0E445A-F9FF-49A0-95EE-124F81C50698}"/>
              </a:ext>
            </a:extLst>
          </p:cNvPr>
          <p:cNvCxnSpPr/>
          <p:nvPr/>
        </p:nvCxnSpPr>
        <p:spPr>
          <a:xfrm rot="5400000" flipH="1" flipV="1">
            <a:off x="9733801" y="2659368"/>
            <a:ext cx="3374111" cy="627888"/>
          </a:xfrm>
          <a:prstGeom prst="bentConnector3">
            <a:avLst>
              <a:gd name="adj1" fmla="val -46"/>
            </a:avLst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3A0C18-FDBA-43AE-8FAD-017B4AC97733}"/>
              </a:ext>
            </a:extLst>
          </p:cNvPr>
          <p:cNvCxnSpPr/>
          <p:nvPr/>
        </p:nvCxnSpPr>
        <p:spPr>
          <a:xfrm flipH="1">
            <a:off x="11039856" y="1286256"/>
            <a:ext cx="694945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D5E4A154-E3F1-433C-A762-0F1463A098DA}"/>
              </a:ext>
            </a:extLst>
          </p:cNvPr>
          <p:cNvSpPr txBox="1">
            <a:spLocks/>
          </p:cNvSpPr>
          <p:nvPr/>
        </p:nvSpPr>
        <p:spPr>
          <a:xfrm>
            <a:off x="158496" y="5157216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Checks &amp; controls (examples)</a:t>
            </a:r>
          </a:p>
          <a:p>
            <a:endParaRPr lang="en-IE" sz="32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76DA479-A463-41D4-B7D2-7593381A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" y="5503025"/>
            <a:ext cx="10515600" cy="1902102"/>
          </a:xfrm>
        </p:spPr>
        <p:txBody>
          <a:bodyPr>
            <a:normAutofit/>
          </a:bodyPr>
          <a:lstStyle/>
          <a:p>
            <a:r>
              <a:rPr lang="en-GB" sz="1800" dirty="0"/>
              <a:t>Age check</a:t>
            </a:r>
          </a:p>
          <a:p>
            <a:pPr lvl="1"/>
            <a:r>
              <a:rPr lang="en-GB" sz="1600" dirty="0"/>
              <a:t>If &lt;18 – throw a warning to come back when old enough</a:t>
            </a:r>
          </a:p>
          <a:p>
            <a:r>
              <a:rPr lang="en-GB" sz="1800" dirty="0"/>
              <a:t>Calorie check </a:t>
            </a:r>
          </a:p>
          <a:p>
            <a:pPr lvl="1"/>
            <a:r>
              <a:rPr lang="en-GB" sz="1600" dirty="0"/>
              <a:t>If calories fall below recommended minimums - warning</a:t>
            </a:r>
          </a:p>
          <a:p>
            <a:pPr lvl="1"/>
            <a:endParaRPr lang="en-GB" sz="1600" dirty="0"/>
          </a:p>
          <a:p>
            <a:pPr lvl="1"/>
            <a:endParaRPr lang="en-I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274073-C92C-417F-9C87-CC265C0BE063}"/>
              </a:ext>
            </a:extLst>
          </p:cNvPr>
          <p:cNvSpPr txBox="1"/>
          <p:nvPr/>
        </p:nvSpPr>
        <p:spPr>
          <a:xfrm>
            <a:off x="307848" y="976137"/>
            <a:ext cx="3885714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Populate the input fields below to calculate your calorie goals</a:t>
            </a:r>
            <a:endParaRPr lang="en-IE"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9DE3E8-0FC6-47B5-AAD9-6CD9EBB728C0}"/>
              </a:ext>
            </a:extLst>
          </p:cNvPr>
          <p:cNvCxnSpPr>
            <a:cxnSpLocks/>
          </p:cNvCxnSpPr>
          <p:nvPr/>
        </p:nvCxnSpPr>
        <p:spPr>
          <a:xfrm flipH="1">
            <a:off x="4090416" y="1237747"/>
            <a:ext cx="1259088" cy="3011165"/>
          </a:xfrm>
          <a:prstGeom prst="straightConnector1">
            <a:avLst/>
          </a:prstGeom>
          <a:ln w="2222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4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B6D9-5A25-4512-8122-717A4B06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7A994-042D-4F6E-8B7A-351666753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136"/>
            <a:ext cx="12192000" cy="5569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33FB8-D747-4091-807E-5114D4F6E2EC}"/>
              </a:ext>
            </a:extLst>
          </p:cNvPr>
          <p:cNvSpPr/>
          <p:nvPr/>
        </p:nvSpPr>
        <p:spPr>
          <a:xfrm>
            <a:off x="2743200" y="701040"/>
            <a:ext cx="3639312" cy="414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C0A36E-BFE8-4F6F-8844-707A898C9D03}"/>
              </a:ext>
            </a:extLst>
          </p:cNvPr>
          <p:cNvSpPr/>
          <p:nvPr/>
        </p:nvSpPr>
        <p:spPr>
          <a:xfrm>
            <a:off x="4931664" y="4675632"/>
            <a:ext cx="542544" cy="530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F37E78-BCD5-4351-8BF6-AA783FB0EC1D}"/>
              </a:ext>
            </a:extLst>
          </p:cNvPr>
          <p:cNvSpPr/>
          <p:nvPr/>
        </p:nvSpPr>
        <p:spPr>
          <a:xfrm>
            <a:off x="6903720" y="4675632"/>
            <a:ext cx="542544" cy="530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8341A2-64CB-437B-8307-A0B234A3C5F3}"/>
              </a:ext>
            </a:extLst>
          </p:cNvPr>
          <p:cNvSpPr/>
          <p:nvPr/>
        </p:nvSpPr>
        <p:spPr>
          <a:xfrm>
            <a:off x="9506712" y="4675632"/>
            <a:ext cx="542544" cy="530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DD1085-D612-45DF-9D2D-9910EF84CE95}"/>
              </a:ext>
            </a:extLst>
          </p:cNvPr>
          <p:cNvCxnSpPr>
            <a:cxnSpLocks/>
          </p:cNvCxnSpPr>
          <p:nvPr/>
        </p:nvCxnSpPr>
        <p:spPr>
          <a:xfrm>
            <a:off x="5474208" y="4590288"/>
            <a:ext cx="4093464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40A92-EE2F-43F5-94E5-3ECCB252FAC0}"/>
              </a:ext>
            </a:extLst>
          </p:cNvPr>
          <p:cNvCxnSpPr>
            <a:cxnSpLocks/>
          </p:cNvCxnSpPr>
          <p:nvPr/>
        </p:nvCxnSpPr>
        <p:spPr>
          <a:xfrm flipH="1" flipV="1">
            <a:off x="6903720" y="4590288"/>
            <a:ext cx="307848" cy="10348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80A6A0-2FAC-4E23-BFEB-1B00EF41D34C}"/>
              </a:ext>
            </a:extLst>
          </p:cNvPr>
          <p:cNvCxnSpPr>
            <a:cxnSpLocks/>
          </p:cNvCxnSpPr>
          <p:nvPr/>
        </p:nvCxnSpPr>
        <p:spPr>
          <a:xfrm flipH="1" flipV="1">
            <a:off x="9567672" y="4575349"/>
            <a:ext cx="307848" cy="10348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00A862-2C61-482D-BF76-CC731759E297}"/>
              </a:ext>
            </a:extLst>
          </p:cNvPr>
          <p:cNvCxnSpPr>
            <a:cxnSpLocks/>
          </p:cNvCxnSpPr>
          <p:nvPr/>
        </p:nvCxnSpPr>
        <p:spPr>
          <a:xfrm flipH="1">
            <a:off x="5148072" y="4590288"/>
            <a:ext cx="402336" cy="5174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4A49953-BE6D-47D4-969D-444A0F9D0A69}"/>
              </a:ext>
            </a:extLst>
          </p:cNvPr>
          <p:cNvSpPr/>
          <p:nvPr/>
        </p:nvSpPr>
        <p:spPr>
          <a:xfrm>
            <a:off x="4437888" y="3206240"/>
            <a:ext cx="493776" cy="9390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5030BE-BE5E-42C1-95F6-D80401126E38}"/>
              </a:ext>
            </a:extLst>
          </p:cNvPr>
          <p:cNvCxnSpPr>
            <a:cxnSpLocks/>
          </p:cNvCxnSpPr>
          <p:nvPr/>
        </p:nvCxnSpPr>
        <p:spPr>
          <a:xfrm flipH="1" flipV="1">
            <a:off x="4637532" y="4145280"/>
            <a:ext cx="294132" cy="64617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E87C07-53FA-4D22-BFD2-A9709B562837}"/>
              </a:ext>
            </a:extLst>
          </p:cNvPr>
          <p:cNvSpPr/>
          <p:nvPr/>
        </p:nvSpPr>
        <p:spPr>
          <a:xfrm>
            <a:off x="3566160" y="777240"/>
            <a:ext cx="1365504" cy="262126"/>
          </a:xfrm>
          <a:prstGeom prst="rect">
            <a:avLst/>
          </a:prstGeom>
          <a:noFill/>
          <a:ln w="222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7AD294-2E5E-4FE3-92A8-BE898E64712E}"/>
              </a:ext>
            </a:extLst>
          </p:cNvPr>
          <p:cNvCxnSpPr/>
          <p:nvPr/>
        </p:nvCxnSpPr>
        <p:spPr>
          <a:xfrm flipV="1">
            <a:off x="4364736" y="438912"/>
            <a:ext cx="670560" cy="33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85B47E-9045-4A76-B0F3-2CACAFFBF22D}"/>
              </a:ext>
            </a:extLst>
          </p:cNvPr>
          <p:cNvSpPr txBox="1"/>
          <p:nvPr/>
        </p:nvSpPr>
        <p:spPr>
          <a:xfrm>
            <a:off x="5035296" y="135894"/>
            <a:ext cx="28407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Random Number generated to select random foods from macro nutrient arrays</a:t>
            </a:r>
            <a:endParaRPr lang="en-IE" sz="12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70848C-4C45-462B-B097-66E247EBBD69}"/>
              </a:ext>
            </a:extLst>
          </p:cNvPr>
          <p:cNvSpPr/>
          <p:nvPr/>
        </p:nvSpPr>
        <p:spPr>
          <a:xfrm>
            <a:off x="853804" y="1115568"/>
            <a:ext cx="4071764" cy="4023372"/>
          </a:xfrm>
          <a:custGeom>
            <a:avLst/>
            <a:gdLst>
              <a:gd name="connsiteX0" fmla="*/ 2200292 w 4071764"/>
              <a:gd name="connsiteY0" fmla="*/ 0 h 4023372"/>
              <a:gd name="connsiteX1" fmla="*/ 91076 w 4071764"/>
              <a:gd name="connsiteY1" fmla="*/ 1658112 h 4023372"/>
              <a:gd name="connsiteX2" fmla="*/ 755540 w 4071764"/>
              <a:gd name="connsiteY2" fmla="*/ 3883152 h 4023372"/>
              <a:gd name="connsiteX3" fmla="*/ 4071764 w 4071764"/>
              <a:gd name="connsiteY3" fmla="*/ 3810000 h 402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71764" h="4023372">
                <a:moveTo>
                  <a:pt x="2200292" y="0"/>
                </a:moveTo>
                <a:cubicBezTo>
                  <a:pt x="1266080" y="505460"/>
                  <a:pt x="331868" y="1010920"/>
                  <a:pt x="91076" y="1658112"/>
                </a:cubicBezTo>
                <a:cubicBezTo>
                  <a:pt x="-149716" y="2305304"/>
                  <a:pt x="92092" y="3524504"/>
                  <a:pt x="755540" y="3883152"/>
                </a:cubicBezTo>
                <a:cubicBezTo>
                  <a:pt x="1418988" y="4241800"/>
                  <a:pt x="3588148" y="3797808"/>
                  <a:pt x="4071764" y="3810000"/>
                </a:cubicBezTo>
              </a:path>
            </a:pathLst>
          </a:custGeom>
          <a:noFill/>
          <a:ln w="22225" cap="sq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CCF44A-357E-46B3-98F2-6E789D27E3B7}"/>
              </a:ext>
            </a:extLst>
          </p:cNvPr>
          <p:cNvSpPr/>
          <p:nvPr/>
        </p:nvSpPr>
        <p:spPr>
          <a:xfrm>
            <a:off x="0" y="644136"/>
            <a:ext cx="493776" cy="4714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CD2AB1-B452-4F44-9697-75B0F1D350DC}"/>
              </a:ext>
            </a:extLst>
          </p:cNvPr>
          <p:cNvCxnSpPr>
            <a:stCxn id="37" idx="5"/>
          </p:cNvCxnSpPr>
          <p:nvPr/>
        </p:nvCxnSpPr>
        <p:spPr>
          <a:xfrm>
            <a:off x="421464" y="1046528"/>
            <a:ext cx="4613832" cy="3744928"/>
          </a:xfrm>
          <a:prstGeom prst="straightConnector1">
            <a:avLst/>
          </a:prstGeom>
          <a:ln w="12700">
            <a:solidFill>
              <a:schemeClr val="tx1">
                <a:alpha val="5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57CE5A-DBDA-4A95-B51D-1B6992CCF692}"/>
              </a:ext>
            </a:extLst>
          </p:cNvPr>
          <p:cNvCxnSpPr>
            <a:cxnSpLocks/>
          </p:cNvCxnSpPr>
          <p:nvPr/>
        </p:nvCxnSpPr>
        <p:spPr>
          <a:xfrm flipV="1">
            <a:off x="518580" y="872460"/>
            <a:ext cx="2224620" cy="32198"/>
          </a:xfrm>
          <a:prstGeom prst="straightConnector1">
            <a:avLst/>
          </a:prstGeom>
          <a:ln w="12700">
            <a:solidFill>
              <a:schemeClr val="tx1">
                <a:alpha val="53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0A2AD54-E8C4-4B45-8590-3FD95E3E9DEB}"/>
              </a:ext>
            </a:extLst>
          </p:cNvPr>
          <p:cNvSpPr txBox="1"/>
          <p:nvPr/>
        </p:nvSpPr>
        <p:spPr>
          <a:xfrm>
            <a:off x="9721596" y="1347486"/>
            <a:ext cx="1005840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Start with PDCT</a:t>
            </a:r>
            <a:endParaRPr lang="en-IE" sz="1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3FE2B0-F27C-4B28-B15A-6220A5563EA3}"/>
              </a:ext>
            </a:extLst>
          </p:cNvPr>
          <p:cNvCxnSpPr>
            <a:cxnSpLocks/>
          </p:cNvCxnSpPr>
          <p:nvPr/>
        </p:nvCxnSpPr>
        <p:spPr>
          <a:xfrm>
            <a:off x="3391082" y="2007093"/>
            <a:ext cx="613410" cy="53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6D545F-E247-45D1-9853-A135049F9A2F}"/>
              </a:ext>
            </a:extLst>
          </p:cNvPr>
          <p:cNvSpPr txBox="1"/>
          <p:nvPr/>
        </p:nvSpPr>
        <p:spPr>
          <a:xfrm>
            <a:off x="2909498" y="1584424"/>
            <a:ext cx="100584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Standard static % split per meal</a:t>
            </a:r>
            <a:endParaRPr lang="en-IE"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00ECE9-69B6-4B95-A02E-4A30A65577A1}"/>
              </a:ext>
            </a:extLst>
          </p:cNvPr>
          <p:cNvCxnSpPr>
            <a:cxnSpLocks/>
          </p:cNvCxnSpPr>
          <p:nvPr/>
        </p:nvCxnSpPr>
        <p:spPr>
          <a:xfrm flipH="1">
            <a:off x="9442704" y="1454513"/>
            <a:ext cx="278892" cy="344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2769E13-A6D8-441B-9A3F-4A7C53D60027}"/>
              </a:ext>
            </a:extLst>
          </p:cNvPr>
          <p:cNvSpPr txBox="1"/>
          <p:nvPr/>
        </p:nvSpPr>
        <p:spPr>
          <a:xfrm>
            <a:off x="9737520" y="1784479"/>
            <a:ext cx="2048620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Use Macro Mix (selected by user in step 2) to allocate %’s across macronutrients (</a:t>
            </a:r>
            <a:r>
              <a:rPr lang="en-GB" sz="1000" dirty="0" err="1"/>
              <a:t>prot</a:t>
            </a:r>
            <a:r>
              <a:rPr lang="en-GB" sz="1000" dirty="0"/>
              <a:t>/carb/fat)</a:t>
            </a:r>
            <a:endParaRPr lang="en-IE" sz="1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0A0BBB-9B45-43C5-9A62-88BB5EC992FF}"/>
              </a:ext>
            </a:extLst>
          </p:cNvPr>
          <p:cNvCxnSpPr>
            <a:cxnSpLocks/>
          </p:cNvCxnSpPr>
          <p:nvPr/>
        </p:nvCxnSpPr>
        <p:spPr>
          <a:xfrm flipH="1" flipV="1">
            <a:off x="6382512" y="2485769"/>
            <a:ext cx="3339084" cy="23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974AFC1-6B4D-40E8-9617-9D679E181C8A}"/>
              </a:ext>
            </a:extLst>
          </p:cNvPr>
          <p:cNvSpPr txBox="1"/>
          <p:nvPr/>
        </p:nvSpPr>
        <p:spPr>
          <a:xfrm>
            <a:off x="9737520" y="2423820"/>
            <a:ext cx="2048620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Use meal splits (pre-determined/static %) to allocate calories by macronutrient by meal</a:t>
            </a:r>
            <a:endParaRPr lang="en-IE" sz="1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ABD46F-6ECF-4ACA-BF8F-F3278CCD962F}"/>
              </a:ext>
            </a:extLst>
          </p:cNvPr>
          <p:cNvCxnSpPr>
            <a:cxnSpLocks/>
          </p:cNvCxnSpPr>
          <p:nvPr/>
        </p:nvCxnSpPr>
        <p:spPr>
          <a:xfrm flipH="1">
            <a:off x="8052054" y="2072647"/>
            <a:ext cx="1675482" cy="3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C1AA85-2F6C-4F60-B340-158B31F25F9D}"/>
              </a:ext>
            </a:extLst>
          </p:cNvPr>
          <p:cNvSpPr txBox="1"/>
          <p:nvPr/>
        </p:nvSpPr>
        <p:spPr>
          <a:xfrm>
            <a:off x="10727436" y="3063161"/>
            <a:ext cx="1239012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Food lookup index – cross referenced by meal plan generator</a:t>
            </a:r>
            <a:endParaRPr lang="en-IE" sz="10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A632F16-9399-4C7C-8EF0-CCA903401630}"/>
              </a:ext>
            </a:extLst>
          </p:cNvPr>
          <p:cNvCxnSpPr>
            <a:cxnSpLocks/>
          </p:cNvCxnSpPr>
          <p:nvPr/>
        </p:nvCxnSpPr>
        <p:spPr>
          <a:xfrm flipH="1">
            <a:off x="8388096" y="3309711"/>
            <a:ext cx="2339340" cy="3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5D8D878-A633-4BE1-A9FE-079B939102D9}"/>
              </a:ext>
            </a:extLst>
          </p:cNvPr>
          <p:cNvCxnSpPr>
            <a:cxnSpLocks/>
          </p:cNvCxnSpPr>
          <p:nvPr/>
        </p:nvCxnSpPr>
        <p:spPr>
          <a:xfrm flipH="1">
            <a:off x="9777984" y="3617159"/>
            <a:ext cx="1410081" cy="103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1712AA0-F175-412C-95E4-E78D9A082ADA}"/>
              </a:ext>
            </a:extLst>
          </p:cNvPr>
          <p:cNvCxnSpPr>
            <a:cxnSpLocks/>
          </p:cNvCxnSpPr>
          <p:nvPr/>
        </p:nvCxnSpPr>
        <p:spPr>
          <a:xfrm flipH="1">
            <a:off x="7321867" y="3630506"/>
            <a:ext cx="3866199" cy="107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EE147B-BBB2-40C2-AEA3-63FA9160FC69}"/>
              </a:ext>
            </a:extLst>
          </p:cNvPr>
          <p:cNvCxnSpPr>
            <a:cxnSpLocks/>
          </p:cNvCxnSpPr>
          <p:nvPr/>
        </p:nvCxnSpPr>
        <p:spPr>
          <a:xfrm flipH="1">
            <a:off x="5327905" y="3630506"/>
            <a:ext cx="5860160" cy="105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5B49C62E-52DD-4001-B900-55CBAE26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172" y="3211724"/>
            <a:ext cx="3446924" cy="1536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784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341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Apresentação do PowerPoint</vt:lpstr>
      <vt:lpstr>Apresentação do PowerPoint</vt:lpstr>
      <vt:lpstr>Formulas &amp; Logic (For Javascript)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Kelly</dc:creator>
  <cp:lastModifiedBy>Márcio Lima</cp:lastModifiedBy>
  <cp:revision>14</cp:revision>
  <dcterms:created xsi:type="dcterms:W3CDTF">2021-09-20T18:54:16Z</dcterms:created>
  <dcterms:modified xsi:type="dcterms:W3CDTF">2024-05-16T14:22:49Z</dcterms:modified>
</cp:coreProperties>
</file>