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73" r:id="rId13"/>
    <p:sldId id="266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17" autoAdjust="0"/>
  </p:normalViewPr>
  <p:slideViewPr>
    <p:cSldViewPr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dirty="0" err="1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4797152"/>
            <a:ext cx="2736304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16016" y="5733256"/>
            <a:ext cx="4104456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First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Dr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Thrishantha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Nanayakkara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Second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Professor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Kaspar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Althoefer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</a:t>
            </a:r>
            <a:r>
              <a:rPr lang="en-GB" dirty="0" smtClean="0"/>
              <a:t>50 </a:t>
            </a:r>
            <a:r>
              <a:rPr lang="en-GB" dirty="0"/>
              <a:t>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593" y="1885836"/>
            <a:ext cx="79208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1090" y="1870338"/>
            <a:ext cx="1" cy="792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luiza\Documents\repositories\personal\project\msc-project\msc-model\target\explored-space-p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08" y="2055862"/>
            <a:ext cx="1905000" cy="23812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0742" y="4551511"/>
            <a:ext cx="237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50 000 nodes, 10 agents randomly</a:t>
            </a:r>
          </a:p>
          <a:p>
            <a:pPr algn="ctr"/>
            <a:r>
              <a:rPr lang="en-GB" sz="1200" b="1" dirty="0" smtClean="0"/>
              <a:t> moving through space</a:t>
            </a:r>
          </a:p>
        </p:txBody>
      </p:sp>
    </p:spTree>
    <p:extLst>
      <p:ext uri="{BB962C8B-B14F-4D97-AF65-F5344CB8AC3E}">
        <p14:creationId xmlns:p14="http://schemas.microsoft.com/office/powerpoint/2010/main" val="26997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Pheromone trail updates need to be local</a:t>
            </a:r>
            <a:r>
              <a:rPr lang="en-GB" dirty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Data output and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>
            <a:off x="2843808" y="2240868"/>
            <a:ext cx="39553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78098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99184" y="1268760"/>
            <a:ext cx="6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59424" y="126876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July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3061" y="12687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August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1560" y="1700808"/>
            <a:ext cx="7380312" cy="45719"/>
          </a:xfrm>
          <a:prstGeom prst="rect">
            <a:avLst/>
          </a:prstGeom>
          <a:gradFill flip="none" rotWithShape="1">
            <a:gsLst>
              <a:gs pos="51000">
                <a:schemeClr val="accent6">
                  <a:lumMod val="75000"/>
                  <a:alpha val="51000"/>
                </a:schemeClr>
              </a:gs>
              <a:gs pos="100000">
                <a:srgbClr val="FFFFFF">
                  <a:alpha val="51000"/>
                </a:srgbClr>
              </a:gs>
              <a:gs pos="0">
                <a:schemeClr val="bg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67544" y="2132856"/>
            <a:ext cx="2376264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Model and </a:t>
            </a:r>
            <a:r>
              <a:rPr lang="en-GB" sz="1200" b="1" dirty="0" smtClean="0"/>
              <a:t>Implementation</a:t>
            </a:r>
            <a:endParaRPr lang="en-GB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67544" y="2420888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817817" y="2385513"/>
            <a:ext cx="25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Research and Implement pheromone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1152" y="2708920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853616" y="267110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Implement Tasks and colony factory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9344" y="3429000"/>
            <a:ext cx="2484784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Experiment and data collection</a:t>
            </a:r>
            <a:endParaRPr lang="en-GB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239344" y="3717032"/>
            <a:ext cx="1224136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39056" y="3681657"/>
            <a:ext cx="201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Run experiment, collect data 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11960" y="4040439"/>
            <a:ext cx="1440160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4005064"/>
            <a:ext cx="100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Analyse data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95936" y="4725144"/>
            <a:ext cx="4752528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Reports</a:t>
            </a:r>
            <a:endParaRPr lang="en-GB" sz="1200" b="1" dirty="0"/>
          </a:p>
        </p:txBody>
      </p:sp>
      <p:sp>
        <p:nvSpPr>
          <p:cNvPr id="33" name="Diamond 32"/>
          <p:cNvSpPr/>
          <p:nvPr/>
        </p:nvSpPr>
        <p:spPr>
          <a:xfrm>
            <a:off x="4427984" y="5085184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620848" y="5037598"/>
            <a:ext cx="11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Interim Report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251344" y="5229200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444208" y="5181614"/>
            <a:ext cx="119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Sample Chapter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244408" y="5552607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272932" y="5517232"/>
            <a:ext cx="98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Report Draft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 algn="ctr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b="1" dirty="0" smtClean="0"/>
              <a:t>Generic: </a:t>
            </a:r>
            <a:r>
              <a:rPr lang="en-GB" dirty="0" smtClean="0"/>
              <a:t>Different </a:t>
            </a:r>
            <a:r>
              <a:rPr lang="en-GB" dirty="0"/>
              <a:t>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</a:t>
            </a:r>
            <a:r>
              <a:rPr lang="en-GB" dirty="0" smtClean="0"/>
              <a:t>is </a:t>
            </a:r>
            <a:r>
              <a:rPr lang="en-GB" dirty="0"/>
              <a:t>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</a:t>
            </a:r>
            <a:r>
              <a:rPr lang="en-US" dirty="0" smtClean="0"/>
              <a:t>do</a:t>
            </a:r>
            <a:r>
              <a:rPr lang="en-US" baseline="30000" dirty="0" smtClean="0"/>
              <a:t>[3]</a:t>
            </a:r>
            <a:r>
              <a:rPr lang="en-US" dirty="0" smtClean="0"/>
              <a:t>;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Each agent is </a:t>
            </a:r>
            <a:r>
              <a:rPr lang="en-US" dirty="0" smtClean="0"/>
              <a:t>run </a:t>
            </a:r>
            <a:r>
              <a:rPr lang="en-US" dirty="0"/>
              <a:t>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2051" name="Picture 3" descr="C:\Users\luiza\Documents\repositories\personal\project\msc-project\uml\class-06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9262"/>
            <a:ext cx="7979991" cy="48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Model that relies on response thresholds;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individual has a response threshold for every task;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Individuals engage in task performance when the level of the task-associated stimuli exceeds their thresholds.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proposed by </a:t>
            </a:r>
            <a:r>
              <a:rPr lang="en-US" dirty="0" err="1" smtClean="0"/>
              <a:t>Bonabeau</a:t>
            </a:r>
            <a:r>
              <a:rPr lang="en-US" dirty="0" smtClean="0"/>
              <a:t> at al. 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67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[4] Quantitative study of the Fixed Threshold Model of the Regulation of Division of </a:t>
            </a:r>
            <a:r>
              <a:rPr lang="en-US" sz="1400" dirty="0" err="1" smtClean="0"/>
              <a:t>Labour</a:t>
            </a:r>
            <a:r>
              <a:rPr lang="en-US" sz="1400" dirty="0" smtClean="0"/>
              <a:t> in Insect Societies, </a:t>
            </a:r>
            <a:r>
              <a:rPr lang="en-US" sz="1400" dirty="0" err="1" smtClean="0"/>
              <a:t>Bernabeau</a:t>
            </a:r>
            <a:r>
              <a:rPr lang="en-US" sz="1400" dirty="0" smtClean="0"/>
              <a:t>, E. Proceedings Roy. Soc. London B 365 (1996): 1565-1569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84963"/>
              </p:ext>
            </p:extLst>
          </p:nvPr>
        </p:nvGraphicFramePr>
        <p:xfrm>
          <a:off x="2843808" y="1214512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914400" imgH="406400" progId="Equation.3">
                  <p:embed/>
                </p:oleObj>
              </mc:Choice>
              <mc:Fallback>
                <p:oleObj name="Equation" r:id="rId4" imgW="914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214512"/>
                        <a:ext cx="31988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2-06-06 at 00.4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0376"/>
            <a:ext cx="3901882" cy="2802880"/>
          </a:xfrm>
          <a:prstGeom prst="roundRect">
            <a:avLst>
              <a:gd name="adj" fmla="val 13938"/>
            </a:avLst>
          </a:prstGeom>
        </p:spPr>
      </p:pic>
      <p:pic>
        <p:nvPicPr>
          <p:cNvPr id="7" name="Picture 6" descr="Screen Shot 2012-06-06 at 00.48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822529" cy="2726680"/>
          </a:xfrm>
          <a:prstGeom prst="roundRect">
            <a:avLst>
              <a:gd name="adj" fmla="val 10495"/>
            </a:avLst>
          </a:prstGeom>
        </p:spPr>
      </p:pic>
    </p:spTree>
    <p:extLst>
      <p:ext uri="{BB962C8B-B14F-4D97-AF65-F5344CB8AC3E}">
        <p14:creationId xmlns:p14="http://schemas.microsoft.com/office/powerpoint/2010/main" val="27103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593</Words>
  <Application>Microsoft Office PowerPoint</Application>
  <PresentationFormat>On-screen Show (4:3)</PresentationFormat>
  <Paragraphs>74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Investigating Agent Perception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Task Allocation Model</vt:lpstr>
      <vt:lpstr>Proposed Experiment</vt:lpstr>
      <vt:lpstr>Current Work</vt:lpstr>
      <vt:lpstr>Current Work</vt:lpstr>
      <vt:lpstr>Challenges</vt:lpstr>
      <vt:lpstr>Planning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110</cp:revision>
  <cp:lastPrinted>2012-06-05T23:54:29Z</cp:lastPrinted>
  <dcterms:created xsi:type="dcterms:W3CDTF">2012-05-25T18:42:27Z</dcterms:created>
  <dcterms:modified xsi:type="dcterms:W3CDTF">2012-06-07T19:14:47Z</dcterms:modified>
</cp:coreProperties>
</file>