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1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5" r:id="rId8"/>
    <p:sldId id="263" r:id="rId9"/>
    <p:sldId id="264" r:id="rId10"/>
    <p:sldId id="267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5FC7-0077-9045-B423-15FE9A927542}" type="datetimeFigureOut">
              <a:rPr lang="en-US" smtClean="0"/>
              <a:t>20/05/2012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4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5FC7-0077-9045-B423-15FE9A927542}" type="datetimeFigureOut">
              <a:rPr lang="en-US" smtClean="0"/>
              <a:t>20/05/2012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3E8-CB8F-A24E-B4C0-CD89BE99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5FC7-0077-9045-B423-15FE9A927542}" type="datetimeFigureOut">
              <a:rPr lang="en-US" smtClean="0"/>
              <a:t>20/05/2012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3E8-CB8F-A24E-B4C0-CD89BE99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5FC7-0077-9045-B423-15FE9A927542}" type="datetimeFigureOut">
              <a:rPr lang="en-US" smtClean="0"/>
              <a:t>20/05/2012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3E8-CB8F-A24E-B4C0-CD89BE99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2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5FC7-0077-9045-B423-15FE9A927542}" type="datetimeFigureOut">
              <a:rPr lang="en-US" smtClean="0"/>
              <a:t>20/05/2012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3E8-CB8F-A24E-B4C0-CD89BE99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9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5FC7-0077-9045-B423-15FE9A927542}" type="datetimeFigureOut">
              <a:rPr lang="en-US" smtClean="0"/>
              <a:t>20/05/2012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3E8-CB8F-A24E-B4C0-CD89BE99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5FC7-0077-9045-B423-15FE9A927542}" type="datetimeFigureOut">
              <a:rPr lang="en-US" smtClean="0"/>
              <a:t>20/05/2012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3E8-CB8F-A24E-B4C0-CD89BE99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5FC7-0077-9045-B423-15FE9A927542}" type="datetimeFigureOut">
              <a:rPr lang="en-US" smtClean="0"/>
              <a:t>20/05/2012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3E8-CB8F-A24E-B4C0-CD89BE99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4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5FC7-0077-9045-B423-15FE9A927542}" type="datetimeFigureOut">
              <a:rPr lang="en-US" smtClean="0"/>
              <a:t>20/05/2012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3E8-CB8F-A24E-B4C0-CD89BE99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6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5FC7-0077-9045-B423-15FE9A927542}" type="datetimeFigureOut">
              <a:rPr lang="en-US" smtClean="0"/>
              <a:t>20/05/2012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6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5FC7-0077-9045-B423-15FE9A927542}" type="datetimeFigureOut">
              <a:rPr lang="en-US" smtClean="0"/>
              <a:t>20/05/2012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D3E8-CB8F-A24E-B4C0-CD89BE99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15FC7-0077-9045-B423-15FE9A927542}" type="datetimeFigureOut">
              <a:rPr lang="en-US" smtClean="0"/>
              <a:t>20/05/2012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D3E8-CB8F-A24E-B4C0-CD89BE99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MSc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2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Proposed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Investigate how information is propagated throughout the colony.</a:t>
            </a:r>
          </a:p>
          <a:p>
            <a:endParaRPr lang="en-GB" dirty="0" smtClean="0"/>
          </a:p>
          <a:p>
            <a:r>
              <a:rPr lang="en-GB" dirty="0" smtClean="0"/>
              <a:t>Study case: addition of a predator near the colony nest after sometime of simulation.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25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Proposed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does this information about the predator travel through the colony?</a:t>
            </a:r>
          </a:p>
          <a:p>
            <a:endParaRPr lang="en-GB" dirty="0" smtClean="0"/>
          </a:p>
          <a:p>
            <a:r>
              <a:rPr lang="en-GB" dirty="0" smtClean="0"/>
              <a:t>Is the speed </a:t>
            </a:r>
            <a:r>
              <a:rPr lang="en-GB" smtClean="0"/>
              <a:t>of the communication </a:t>
            </a:r>
            <a:r>
              <a:rPr lang="en-GB" dirty="0" smtClean="0"/>
              <a:t>affected by the pheromone trail left by the colony when foraging?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96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has been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first draft of the computational model has been implemented;</a:t>
            </a:r>
          </a:p>
          <a:p>
            <a:r>
              <a:rPr lang="en-GB" dirty="0" smtClean="0"/>
              <a:t>100% implemented in Java;</a:t>
            </a:r>
          </a:p>
          <a:p>
            <a:r>
              <a:rPr lang="en-GB" dirty="0" smtClean="0"/>
              <a:t>Tested with 30 000 nodes and 100 agents;</a:t>
            </a:r>
          </a:p>
          <a:p>
            <a:r>
              <a:rPr lang="en-GB" dirty="0" smtClean="0"/>
              <a:t>Currently studying what are the best ways to “produce the colony”.</a:t>
            </a:r>
          </a:p>
        </p:txBody>
      </p:sp>
    </p:spTree>
    <p:extLst>
      <p:ext uri="{BB962C8B-B14F-4D97-AF65-F5344CB8AC3E}">
        <p14:creationId xmlns:p14="http://schemas.microsoft.com/office/powerpoint/2010/main" val="1198084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Biology, Biology and Biology!</a:t>
            </a:r>
          </a:p>
          <a:p>
            <a:r>
              <a:rPr lang="en-GB" dirty="0" smtClean="0"/>
              <a:t>It is very hard to encode the ants behaviours into well defined tasks.</a:t>
            </a:r>
          </a:p>
          <a:p>
            <a:r>
              <a:rPr lang="en-GB" dirty="0" smtClean="0"/>
              <a:t>Lack of a animal-behaviour specialist at King’s.</a:t>
            </a:r>
          </a:p>
        </p:txBody>
      </p:sp>
    </p:spTree>
    <p:extLst>
      <p:ext uri="{BB962C8B-B14F-4D97-AF65-F5344CB8AC3E}">
        <p14:creationId xmlns:p14="http://schemas.microsoft.com/office/powerpoint/2010/main" val="349340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8314"/>
            <a:ext cx="8229600" cy="34478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6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666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Motivation;</a:t>
            </a:r>
          </a:p>
          <a:p>
            <a:r>
              <a:rPr lang="en-US" dirty="0" smtClean="0"/>
              <a:t>Objective;</a:t>
            </a:r>
            <a:endParaRPr lang="en-US" dirty="0" smtClean="0"/>
          </a:p>
          <a:p>
            <a:r>
              <a:rPr lang="en-US" dirty="0" smtClean="0"/>
              <a:t>Computational model;</a:t>
            </a:r>
          </a:p>
          <a:p>
            <a:r>
              <a:rPr lang="en-US" dirty="0" smtClean="0"/>
              <a:t>Proposed experiment;</a:t>
            </a:r>
          </a:p>
          <a:p>
            <a:r>
              <a:rPr lang="en-US" dirty="0" smtClean="0"/>
              <a:t>How much has been done;</a:t>
            </a:r>
          </a:p>
          <a:p>
            <a:r>
              <a:rPr lang="en-US" dirty="0" smtClean="0"/>
              <a:t>Challenges.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4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We are surrounded by cases in which very limited agents put together can give rise to very sophisticated overall behaviour.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Should we look at these group of individuals as one </a:t>
            </a:r>
            <a:r>
              <a:rPr lang="en-GB" b="1" dirty="0" err="1" smtClean="0"/>
              <a:t>superorganism</a:t>
            </a:r>
            <a:r>
              <a:rPr lang="en-GB" b="1" dirty="0" smtClean="0"/>
              <a:t>?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dirty="0" smtClean="0"/>
              <a:t>Could an ant-colony be seen as a single organism? Yes.</a:t>
            </a:r>
            <a:r>
              <a:rPr lang="en-GB" baseline="30000" dirty="0" smtClean="0"/>
              <a:t>[1]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6126163"/>
            <a:ext cx="822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[1] W. M. Wheeler, “The ant-colony as an organism.”. The journal of Morphology 22(2)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8794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Reflection on social life allow us to address a classic question in biology</a:t>
            </a:r>
            <a:r>
              <a:rPr lang="en-US" baseline="30000" dirty="0" smtClean="0"/>
              <a:t>[2]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61514"/>
            <a:ext cx="8229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How does a </a:t>
            </a:r>
            <a:r>
              <a:rPr lang="en-US" sz="2800" b="1" dirty="0" err="1" smtClean="0"/>
              <a:t>superorganism</a:t>
            </a:r>
            <a:r>
              <a:rPr lang="en-US" sz="2800" b="1" dirty="0" smtClean="0"/>
              <a:t> arise from the combine operation of tiny and short-lived minds?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88916" y="6126163"/>
            <a:ext cx="4788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[2] The </a:t>
            </a:r>
            <a:r>
              <a:rPr lang="en-US" sz="1400" dirty="0" err="1" smtClean="0"/>
              <a:t>Superorganism</a:t>
            </a:r>
            <a:r>
              <a:rPr lang="en-US" sz="1400" dirty="0" smtClean="0"/>
              <a:t>, </a:t>
            </a:r>
            <a:r>
              <a:rPr lang="en-US" sz="1400" dirty="0" err="1" smtClean="0"/>
              <a:t>Holldobler</a:t>
            </a:r>
            <a:r>
              <a:rPr lang="en-US" sz="1400" dirty="0" smtClean="0"/>
              <a:t> Bert, E. O. Wilson,  Norton.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519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Why to study social insects?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Successful case in nature:</a:t>
            </a:r>
            <a:r>
              <a:rPr lang="en-GB" dirty="0" smtClean="0"/>
              <a:t> </a:t>
            </a:r>
            <a:r>
              <a:rPr lang="en-GB" sz="2800" dirty="0" smtClean="0"/>
              <a:t>Although they represent only 2 </a:t>
            </a:r>
            <a:r>
              <a:rPr lang="en-GB" sz="2800" dirty="0" err="1" smtClean="0"/>
              <a:t>percent</a:t>
            </a:r>
            <a:r>
              <a:rPr lang="en-GB" sz="2800" dirty="0" smtClean="0"/>
              <a:t> of the approximately 900,000 known insect species in the world, they likely compose more than half o the biomass</a:t>
            </a:r>
            <a:r>
              <a:rPr lang="en-GB" sz="2800" baseline="30000" dirty="0" smtClean="0"/>
              <a:t>[3]</a:t>
            </a:r>
            <a:r>
              <a:rPr lang="en-GB" sz="28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126163"/>
            <a:ext cx="822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[3] E. J. </a:t>
            </a:r>
            <a:r>
              <a:rPr lang="en-US" sz="1400" dirty="0" err="1" smtClean="0"/>
              <a:t>Fittkau</a:t>
            </a:r>
            <a:r>
              <a:rPr lang="en-US" sz="1400" dirty="0" smtClean="0"/>
              <a:t> and H. </a:t>
            </a:r>
            <a:r>
              <a:rPr lang="en-US" sz="1400" dirty="0" err="1" smtClean="0"/>
              <a:t>Klinge</a:t>
            </a:r>
            <a:r>
              <a:rPr lang="en-US" sz="1400" dirty="0" smtClean="0"/>
              <a:t>, “On biomass and trophic structure of the central Amazonian rain forest ecosystem”, </a:t>
            </a:r>
            <a:r>
              <a:rPr lang="en-US" sz="1400" dirty="0" err="1" smtClean="0"/>
              <a:t>Biotropica</a:t>
            </a:r>
            <a:r>
              <a:rPr lang="en-US" sz="1400" dirty="0" smtClean="0"/>
              <a:t> 5(1)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406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5033"/>
            <a:ext cx="8229600" cy="364113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Use agent oriented techniques to simulate and investigate aspects of the behaviour of ant-colonies as a </a:t>
            </a:r>
            <a:r>
              <a:rPr lang="en-GB" dirty="0" err="1" smtClean="0"/>
              <a:t>superorganis</a:t>
            </a:r>
            <a:r>
              <a:rPr lang="en-GB" dirty="0" err="1"/>
              <a:t>m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4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Inspired in the </a:t>
            </a:r>
            <a:r>
              <a:rPr lang="en-GB" dirty="0" err="1" smtClean="0"/>
              <a:t>subsumption</a:t>
            </a:r>
            <a:r>
              <a:rPr lang="en-GB" dirty="0" smtClean="0"/>
              <a:t> architecture proposed by Brooks in this famous paper </a:t>
            </a:r>
            <a:r>
              <a:rPr lang="en-GB" b="1" dirty="0" smtClean="0"/>
              <a:t>“Intelligence Without Representation”</a:t>
            </a:r>
          </a:p>
        </p:txBody>
      </p:sp>
    </p:spTree>
    <p:extLst>
      <p:ext uri="{BB962C8B-B14F-4D97-AF65-F5344CB8AC3E}">
        <p14:creationId xmlns:p14="http://schemas.microsoft.com/office/powerpoint/2010/main" val="272692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environment is defined using a graph of nodes, that represent an infinitesimal part of the space;</a:t>
            </a:r>
          </a:p>
          <a:p>
            <a:r>
              <a:rPr lang="en-GB" dirty="0" smtClean="0"/>
              <a:t>Each is linked to their neighbours and has a list of agents located in that node;</a:t>
            </a:r>
          </a:p>
          <a:p>
            <a:r>
              <a:rPr lang="en-GB" dirty="0" smtClean="0"/>
              <a:t>Different types of agents can be easily described;</a:t>
            </a:r>
          </a:p>
        </p:txBody>
      </p:sp>
    </p:spTree>
    <p:extLst>
      <p:ext uri="{BB962C8B-B14F-4D97-AF65-F5344CB8AC3E}">
        <p14:creationId xmlns:p14="http://schemas.microsoft.com/office/powerpoint/2010/main" val="252627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implementation uses task-oriented agents;</a:t>
            </a:r>
            <a:endParaRPr lang="en-GB" dirty="0" smtClean="0"/>
          </a:p>
          <a:p>
            <a:r>
              <a:rPr lang="en-GB" dirty="0" smtClean="0"/>
              <a:t>Each agent is assigned a set of possible tasks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The agent is able to choose which task to perform depending on the context, like real ants do</a:t>
            </a:r>
            <a:r>
              <a:rPr lang="en-US" baseline="30000" dirty="0" smtClean="0"/>
              <a:t>[2]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Each agent is ran as an independent thread in the available CPUs.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8916" y="6126163"/>
            <a:ext cx="4788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[2] The </a:t>
            </a:r>
            <a:r>
              <a:rPr lang="en-US" sz="1400" dirty="0" err="1" smtClean="0"/>
              <a:t>Superorganism</a:t>
            </a:r>
            <a:r>
              <a:rPr lang="en-US" sz="1400" dirty="0" smtClean="0"/>
              <a:t>, </a:t>
            </a:r>
            <a:r>
              <a:rPr lang="en-US" sz="1400" dirty="0" err="1" smtClean="0"/>
              <a:t>Holldobler</a:t>
            </a:r>
            <a:r>
              <a:rPr lang="en-US" sz="1400" dirty="0" smtClean="0"/>
              <a:t> Bert, E. O. Wilson,  Norton.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8952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524</Words>
  <Application>Microsoft Macintosh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MSc Project</vt:lpstr>
      <vt:lpstr>Agenda</vt:lpstr>
      <vt:lpstr>Motivation</vt:lpstr>
      <vt:lpstr>Motivation</vt:lpstr>
      <vt:lpstr>Motivation</vt:lpstr>
      <vt:lpstr>Objective</vt:lpstr>
      <vt:lpstr>Computational Model</vt:lpstr>
      <vt:lpstr>Computational Model</vt:lpstr>
      <vt:lpstr>Computational Model</vt:lpstr>
      <vt:lpstr>Experiment Proposed</vt:lpstr>
      <vt:lpstr>Experiment Proposed</vt:lpstr>
      <vt:lpstr>How much has been done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Abrahao</dc:creator>
  <cp:lastModifiedBy>Luiz Abrahao</cp:lastModifiedBy>
  <cp:revision>43</cp:revision>
  <dcterms:created xsi:type="dcterms:W3CDTF">2012-05-20T20:17:26Z</dcterms:created>
  <dcterms:modified xsi:type="dcterms:W3CDTF">2012-05-21T00:20:52Z</dcterms:modified>
</cp:coreProperties>
</file>