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ff7f15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ff7f15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ff7f15a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ff7f15a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ff7f15aa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ff7f15aa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ff7f15aa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ff7f15aa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ff7f15aa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ff7f15aa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ff7f15aa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ff7f15aa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TF-TELECOM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</a:t>
            </a:r>
            <a:r>
              <a:rPr lang="pt-BR"/>
              <a:t>construído</a:t>
            </a:r>
            <a:r>
              <a:rPr lang="pt-BR"/>
              <a:t> em html e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 do site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 escolhida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por ser uma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cor mais fria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passando 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combinando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 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padrões</a:t>
            </a:r>
            <a:r>
              <a:rPr lang="pt-BR"/>
              <a:t> 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fibra </a:t>
            </a:r>
            <a:r>
              <a:rPr lang="pt-BR"/>
              <a:t>óptica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675" y="1209450"/>
            <a:ext cx="6594901" cy="35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 </a:t>
            </a:r>
            <a:r>
              <a:rPr lang="pt-BR"/>
              <a:t>barra</a:t>
            </a:r>
            <a:r>
              <a:rPr lang="pt-BR"/>
              <a:t> horizontal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escolha por ser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mais simples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enxergar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todos os campos.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626" y="1763550"/>
            <a:ext cx="6075725" cy="5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Legibilidade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Feito no layout </a:t>
            </a:r>
            <a:r>
              <a:rPr lang="pt-BR"/>
              <a:t>Landing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Layout apresenta melhor visibilidade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 demostra se mais </a:t>
            </a:r>
            <a:r>
              <a:rPr lang="pt-BR"/>
              <a:t>harmônico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50" y="2788174"/>
            <a:ext cx="4914325" cy="21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Publico Alvo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feito para promover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provedor regional 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internet. Cores pensadas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o </a:t>
            </a:r>
            <a:r>
              <a:rPr lang="pt-BR"/>
              <a:t>redesenho</a:t>
            </a:r>
            <a:r>
              <a:rPr lang="pt-BR"/>
              <a:t> do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da empresa que </a:t>
            </a:r>
            <a:r>
              <a:rPr lang="pt-BR"/>
              <a:t>está</a:t>
            </a:r>
            <a:r>
              <a:rPr lang="pt-BR"/>
              <a:t> em desenvolvimento.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450" y="1598070"/>
            <a:ext cx="4914325" cy="11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 sz="1800"/>
              <a:t>Processo de construção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projeto foi </a:t>
            </a:r>
            <a:r>
              <a:rPr lang="pt-BR"/>
              <a:t>construído</a:t>
            </a:r>
            <a:r>
              <a:rPr lang="pt-BR"/>
              <a:t> com base nos conceitos </a:t>
            </a:r>
            <a:r>
              <a:rPr lang="pt-BR"/>
              <a:t>básicos</a:t>
            </a:r>
            <a:r>
              <a:rPr lang="pt-BR"/>
              <a:t> de usabilidade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utilizando a </a:t>
            </a:r>
            <a:r>
              <a:rPr lang="pt-BR"/>
              <a:t>estrutura</a:t>
            </a:r>
            <a:r>
              <a:rPr lang="pt-BR"/>
              <a:t> de </a:t>
            </a:r>
            <a:r>
              <a:rPr lang="pt-BR"/>
              <a:t>marcação</a:t>
            </a:r>
            <a:r>
              <a:rPr lang="pt-BR"/>
              <a:t> HTML e o CSS para realizar o estilo do Site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600" y="2514747"/>
            <a:ext cx="6607625" cy="19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