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A131-C69B-414E-A431-EBA409AB8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97E7D-E800-F407-40C2-F76B2B320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53DC8-D870-DFAA-11A6-6DECED4D5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C2CF-7ED3-BC88-1626-82287F3D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3E72-8D8B-58C9-77BB-631912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9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2569-2A0D-191B-0B56-693EE5AA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C58BB-D59E-534C-1003-716CB969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FBD9-CFB4-2D58-CBDB-9707DBB5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E0F4C-5AD6-3FB6-FA0C-F4ADAC6A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1B97-09CB-165C-3055-A98DE530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7979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623CA9-33F2-E2BE-6CD2-EFB2342C4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635D0-582F-B45E-AB6A-D0D3668A5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8588-9FE0-5D14-FF4A-30F8162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6316-43EC-7A03-4CF5-9B1CE106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1BC9-ECDC-E65C-05DA-B2984659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346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7948-8B8F-4FBA-4AC4-684C95C8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177E-050A-541B-CF03-C9746A73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EB5D9-6E9E-D648-409C-76439E3D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42C25-FB2E-33C8-0AE6-3FAFCFC9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188B-D3A7-8B13-0957-63A3AFB0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595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629C-F21C-EB0C-5F83-A4EBC7B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5B3F8-7F5A-EB80-DBC0-23F355B70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68CE-C456-547C-1D27-6A1EE878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C6FE-1CCA-5A3C-720D-73788178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BA17-0A4C-9238-D133-66EAFE881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694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E8CA-DDD3-D36F-8D59-AE6E8316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3A0A-A2B4-663E-CE8F-EABD4A67B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A80FB-341D-3425-9CB4-9390358A1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1BDC-4623-54CD-1A61-A244EC9F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69490-766D-6F9E-1AD6-40D3B9AF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A60C7-36DC-4203-50A6-4B66CF94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3178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4B831-6B63-60CA-29C4-FD8C3762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16D1-6F86-FC0B-66F3-5ED3782DD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A2B7E-1A80-7315-43EA-D9F498BC0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E903A-9D7A-5DFE-7A2D-80A79B23D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C4EF9-3B49-F82E-8209-48910987D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E1DE0-5644-2252-761B-FC2E65A3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D9647-B3B4-103E-03A5-9B995132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9E4C5-C9F5-4983-904A-D6DE07EB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7335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C227-317F-B0E1-16A1-F1AAD710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CFDC1-0B4C-0A7D-FD4F-ACC8428C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49378-51D6-63BC-72D8-C917CE33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0EC6A-F6ED-5467-2A48-D550567B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4883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AF7B3-DA5F-5E0E-257D-F2924B2F3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0E57A-28AF-0764-8C3D-7E1FE79C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FD76F-0616-D2FE-4389-6FDA7EAE8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566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E0E4-FD0F-ECF5-C7D5-64FFF0E6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9DD8A-843E-109C-49C9-A399C6DC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CD57E-B97F-7B0F-A947-010EFB0B8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02B61-1A10-C9D0-E281-92145DD2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AC20E-2E3D-8301-C1CF-BD680FED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2D8E1-1515-1E24-ECC4-73E0D36B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432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CA9D-BA26-5164-BC99-7C4163DC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3C471-9C8F-6ADF-C68D-2DE9F5189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B3436-1974-6249-C7AF-89517ACA0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6673E-6575-3D3C-CE81-6A618A9E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15376-2874-FF3E-2B24-78523798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19AB0-6CFC-C916-E63E-C3A651E1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9746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87239-B029-D69F-7B77-A1A73434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E3DA6-6E00-EA19-FFFD-E2F3CE08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9B9E4-F406-4BCD-3884-FD39995A1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E651A-5E37-4BC6-A7C3-403060FA571D}" type="datetimeFigureOut">
              <a:rPr lang="en-BE" smtClean="0"/>
              <a:t>21/10/2023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2438D-898E-1435-BD0F-D43356524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A310-E582-6982-454E-5396141C8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8D94A-D93A-4B3E-91CF-7DE9FA1B82F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037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16B835-46E7-BC1B-A79F-C7EC49A3FFE4}"/>
              </a:ext>
            </a:extLst>
          </p:cNvPr>
          <p:cNvSpPr/>
          <p:nvPr/>
        </p:nvSpPr>
        <p:spPr>
          <a:xfrm>
            <a:off x="1384917" y="1260629"/>
            <a:ext cx="8658688" cy="4620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E750B721-70C3-DA15-BB98-FD4AC1C8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1" y="1491448"/>
            <a:ext cx="5942939" cy="4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0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16B835-46E7-BC1B-A79F-C7EC49A3FFE4}"/>
              </a:ext>
            </a:extLst>
          </p:cNvPr>
          <p:cNvSpPr/>
          <p:nvPr/>
        </p:nvSpPr>
        <p:spPr>
          <a:xfrm>
            <a:off x="1384917" y="1260629"/>
            <a:ext cx="8658688" cy="4620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3" name="Picture 2" descr="A blue and white diagram&#10;&#10;Description automatically generated">
            <a:extLst>
              <a:ext uri="{FF2B5EF4-FFF2-40B4-BE49-F238E27FC236}">
                <a16:creationId xmlns:a16="http://schemas.microsoft.com/office/drawing/2014/main" id="{C317EDB5-8D5D-4118-6A16-6532F0AB7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41" y="1439222"/>
            <a:ext cx="4263639" cy="426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2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16B835-46E7-BC1B-A79F-C7EC49A3FFE4}"/>
              </a:ext>
            </a:extLst>
          </p:cNvPr>
          <p:cNvSpPr/>
          <p:nvPr/>
        </p:nvSpPr>
        <p:spPr>
          <a:xfrm>
            <a:off x="1384917" y="1260629"/>
            <a:ext cx="8658688" cy="4620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3" name="Picture 2" descr="A network diagram with colorful circles and arrows&#10;&#10;Description automatically generated">
            <a:extLst>
              <a:ext uri="{FF2B5EF4-FFF2-40B4-BE49-F238E27FC236}">
                <a16:creationId xmlns:a16="http://schemas.microsoft.com/office/drawing/2014/main" id="{CB4D4F7B-CAA1-4676-2C0F-73A89F397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85" y="1362868"/>
            <a:ext cx="4206952" cy="441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98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16B835-46E7-BC1B-A79F-C7EC49A3FFE4}"/>
              </a:ext>
            </a:extLst>
          </p:cNvPr>
          <p:cNvSpPr/>
          <p:nvPr/>
        </p:nvSpPr>
        <p:spPr>
          <a:xfrm>
            <a:off x="1384917" y="1260629"/>
            <a:ext cx="8658688" cy="4620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7" name="Picture 6" descr="A logo of a virus&#10;&#10;Description automatically generated">
            <a:extLst>
              <a:ext uri="{FF2B5EF4-FFF2-40B4-BE49-F238E27FC236}">
                <a16:creationId xmlns:a16="http://schemas.microsoft.com/office/drawing/2014/main" id="{3C9EA56C-4702-0306-5EAD-56C48B26C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515" y="1380296"/>
            <a:ext cx="4377612" cy="43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7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16B835-46E7-BC1B-A79F-C7EC49A3FFE4}"/>
              </a:ext>
            </a:extLst>
          </p:cNvPr>
          <p:cNvSpPr/>
          <p:nvPr/>
        </p:nvSpPr>
        <p:spPr>
          <a:xfrm>
            <a:off x="1358284" y="1260628"/>
            <a:ext cx="8658688" cy="46208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C37D22-1672-ADD1-A6CB-B702BF5BB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63" y="2086714"/>
            <a:ext cx="7055929" cy="296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53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Maia Ladeira Luiz Carlos</dc:creator>
  <cp:lastModifiedBy>Maia Ladeira Luiz Carlos</cp:lastModifiedBy>
  <cp:revision>1</cp:revision>
  <dcterms:created xsi:type="dcterms:W3CDTF">2023-10-21T15:14:06Z</dcterms:created>
  <dcterms:modified xsi:type="dcterms:W3CDTF">2023-10-21T15:19:34Z</dcterms:modified>
</cp:coreProperties>
</file>