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dor" initials="A" lastIdx="1" clrIdx="0">
    <p:extLst>
      <p:ext uri="{19B8F6BF-5375-455C-9EA6-DF929625EA0E}">
        <p15:presenceInfo xmlns:p15="http://schemas.microsoft.com/office/powerpoint/2012/main" userId="Administrad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8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5T17:48:06.480" idx="1">
    <p:pos x="7680" y="4113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2339-BC50-437E-B43C-2D3B334073C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856-E941-44C9-BF29-B8C84DFD5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41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2339-BC50-437E-B43C-2D3B334073C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856-E941-44C9-BF29-B8C84DFD5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12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2339-BC50-437E-B43C-2D3B334073C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856-E941-44C9-BF29-B8C84DFD5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28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2339-BC50-437E-B43C-2D3B334073C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856-E941-44C9-BF29-B8C84DFD5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81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2339-BC50-437E-B43C-2D3B334073C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856-E941-44C9-BF29-B8C84DFD5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11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2339-BC50-437E-B43C-2D3B334073C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856-E941-44C9-BF29-B8C84DFD5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2339-BC50-437E-B43C-2D3B334073C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856-E941-44C9-BF29-B8C84DFD5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1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2339-BC50-437E-B43C-2D3B334073C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856-E941-44C9-BF29-B8C84DFD5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09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2339-BC50-437E-B43C-2D3B334073C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856-E941-44C9-BF29-B8C84DFD5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66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2339-BC50-437E-B43C-2D3B334073C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856-E941-44C9-BF29-B8C84DFD5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65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2339-BC50-437E-B43C-2D3B334073C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856-E941-44C9-BF29-B8C84DFD5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15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92339-BC50-437E-B43C-2D3B334073C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C856-E941-44C9-BF29-B8C84DFD5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19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p.com/br-pt/document/c02171224" TargetMode="Externa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7" y="-914400"/>
            <a:ext cx="13395158" cy="774069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03158" y="-754912"/>
            <a:ext cx="133951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1203158" y="6529137"/>
            <a:ext cx="13395158" cy="465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144380"/>
            <a:ext cx="2791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Qual é a taxa anual efetiva se a taxa nominal é de 8,4% composta mensalmente? Use o aplicativo TVM para calcular a taxa efetiva.</a:t>
            </a:r>
          </a:p>
        </p:txBody>
      </p:sp>
      <p:graphicFrame>
        <p:nvGraphicFramePr>
          <p:cNvPr id="8" name="Objeto 7">
            <a:hlinkClick r:id="rId3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045682"/>
              </p:ext>
            </p:extLst>
          </p:nvPr>
        </p:nvGraphicFramePr>
        <p:xfrm>
          <a:off x="208547" y="2233486"/>
          <a:ext cx="838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Objeto de Shell de Gerenciador" showAsIcon="1" r:id="rId5" imgW="837720" imgH="686880" progId="Package">
                  <p:embed/>
                </p:oleObj>
              </mc:Choice>
              <mc:Fallback>
                <p:oleObj name="Objeto de Shell de Gerenciador" showAsIcon="1" r:id="rId5" imgW="83772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547" y="2233486"/>
                        <a:ext cx="8382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reto 8"/>
          <p:cNvCxnSpPr/>
          <p:nvPr/>
        </p:nvCxnSpPr>
        <p:spPr>
          <a:xfrm flipV="1">
            <a:off x="4365691" y="265813"/>
            <a:ext cx="6251944" cy="53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0617635" y="255723"/>
            <a:ext cx="0" cy="6485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80614" y="318976"/>
            <a:ext cx="0" cy="595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4380614" y="904309"/>
            <a:ext cx="62519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Pacote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Administrador</cp:lastModifiedBy>
  <cp:revision>4</cp:revision>
  <dcterms:created xsi:type="dcterms:W3CDTF">2019-04-25T20:49:58Z</dcterms:created>
  <dcterms:modified xsi:type="dcterms:W3CDTF">2019-04-26T20:34:22Z</dcterms:modified>
</cp:coreProperties>
</file>