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22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F5B84-BCEE-45C7-A60B-67336FFABBC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CE3D2F-70E8-4921-9AD2-FB2C516774FB}">
      <dgm:prSet phldrT="[Texto]"/>
      <dgm:spPr/>
      <dgm:t>
        <a:bodyPr/>
        <a:lstStyle/>
        <a:p>
          <a:r>
            <a:rPr lang="pt-BR" dirty="0" smtClean="0"/>
            <a:t>Superintende</a:t>
          </a:r>
          <a:endParaRPr lang="pt-BR" dirty="0"/>
        </a:p>
      </dgm:t>
    </dgm:pt>
    <dgm:pt modelId="{68BA77F6-382D-490A-85F8-1649763AAAA2}" type="parTrans" cxnId="{6575E53A-6C0F-4755-8FBF-864D3991FEF1}">
      <dgm:prSet/>
      <dgm:spPr/>
      <dgm:t>
        <a:bodyPr/>
        <a:lstStyle/>
        <a:p>
          <a:endParaRPr lang="pt-BR"/>
        </a:p>
      </dgm:t>
    </dgm:pt>
    <dgm:pt modelId="{2C2E87F0-29EB-41E5-8711-1CD6694A73FB}" type="sibTrans" cxnId="{6575E53A-6C0F-4755-8FBF-864D3991FEF1}">
      <dgm:prSet/>
      <dgm:spPr/>
      <dgm:t>
        <a:bodyPr/>
        <a:lstStyle/>
        <a:p>
          <a:endParaRPr lang="pt-BR"/>
        </a:p>
      </dgm:t>
    </dgm:pt>
    <dgm:pt modelId="{A9105BF3-9D68-43C9-9D96-F64F67CF0A65}" type="asst">
      <dgm:prSet phldrT="[Texto]"/>
      <dgm:spPr/>
      <dgm:t>
        <a:bodyPr/>
        <a:lstStyle/>
        <a:p>
          <a:r>
            <a:rPr lang="pt-BR" dirty="0" smtClean="0"/>
            <a:t>Divisão Administrativa</a:t>
          </a:r>
          <a:endParaRPr lang="pt-BR" dirty="0"/>
        </a:p>
      </dgm:t>
    </dgm:pt>
    <dgm:pt modelId="{6E0ED9B6-9D66-4775-8637-45E18148CC22}" type="parTrans" cxnId="{7578DF37-F31F-44BF-AD08-27CD3E850255}">
      <dgm:prSet/>
      <dgm:spPr/>
      <dgm:t>
        <a:bodyPr/>
        <a:lstStyle/>
        <a:p>
          <a:endParaRPr lang="pt-BR"/>
        </a:p>
      </dgm:t>
    </dgm:pt>
    <dgm:pt modelId="{4D8E896F-CA0B-43ED-8D51-9509A4518240}" type="sibTrans" cxnId="{7578DF37-F31F-44BF-AD08-27CD3E850255}">
      <dgm:prSet/>
      <dgm:spPr/>
      <dgm:t>
        <a:bodyPr/>
        <a:lstStyle/>
        <a:p>
          <a:endParaRPr lang="pt-BR"/>
        </a:p>
      </dgm:t>
    </dgm:pt>
    <dgm:pt modelId="{5918D1D1-0D44-4ADF-8913-88A22BD556BF}">
      <dgm:prSet phldrT="[Texto]"/>
      <dgm:spPr/>
      <dgm:t>
        <a:bodyPr/>
        <a:lstStyle/>
        <a:p>
          <a:r>
            <a:rPr lang="pt-BR" dirty="0" smtClean="0"/>
            <a:t>Direção – Fiec I</a:t>
          </a:r>
          <a:endParaRPr lang="pt-BR" dirty="0"/>
        </a:p>
      </dgm:t>
    </dgm:pt>
    <dgm:pt modelId="{C588CE92-05E0-41A4-A735-CA9974CBAF1F}" type="parTrans" cxnId="{10E598E2-D1E9-4E06-9566-A4DEBEAE7BB3}">
      <dgm:prSet/>
      <dgm:spPr/>
      <dgm:t>
        <a:bodyPr/>
        <a:lstStyle/>
        <a:p>
          <a:endParaRPr lang="pt-BR"/>
        </a:p>
      </dgm:t>
    </dgm:pt>
    <dgm:pt modelId="{27CF5EDC-D91C-4627-80D5-9EFA9C9C1F3E}" type="sibTrans" cxnId="{10E598E2-D1E9-4E06-9566-A4DEBEAE7BB3}">
      <dgm:prSet/>
      <dgm:spPr/>
      <dgm:t>
        <a:bodyPr/>
        <a:lstStyle/>
        <a:p>
          <a:endParaRPr lang="pt-BR"/>
        </a:p>
      </dgm:t>
    </dgm:pt>
    <dgm:pt modelId="{B32446D8-067E-41C2-B37C-776F7427B770}">
      <dgm:prSet/>
      <dgm:spPr/>
      <dgm:t>
        <a:bodyPr/>
        <a:lstStyle/>
        <a:p>
          <a:r>
            <a:rPr lang="pt-BR" dirty="0" smtClean="0"/>
            <a:t>Sub Direção – Fiec II</a:t>
          </a:r>
          <a:endParaRPr lang="pt-BR" dirty="0"/>
        </a:p>
      </dgm:t>
    </dgm:pt>
    <dgm:pt modelId="{F1B1B705-13E3-4502-A16B-6ADC51E7A9C2}" type="parTrans" cxnId="{C91B2A23-F2BD-4749-A496-BBC2777F4BDE}">
      <dgm:prSet/>
      <dgm:spPr/>
      <dgm:t>
        <a:bodyPr/>
        <a:lstStyle/>
        <a:p>
          <a:endParaRPr lang="pt-BR"/>
        </a:p>
      </dgm:t>
    </dgm:pt>
    <dgm:pt modelId="{DEE84307-6DEF-4E91-B6C8-21B21C8F80E2}" type="sibTrans" cxnId="{C91B2A23-F2BD-4749-A496-BBC2777F4BDE}">
      <dgm:prSet/>
      <dgm:spPr/>
      <dgm:t>
        <a:bodyPr/>
        <a:lstStyle/>
        <a:p>
          <a:endParaRPr lang="pt-BR"/>
        </a:p>
      </dgm:t>
    </dgm:pt>
    <dgm:pt modelId="{70A0ABEA-1E2E-411E-B798-BA48C893BD03}">
      <dgm:prSet/>
      <dgm:spPr/>
      <dgm:t>
        <a:bodyPr/>
        <a:lstStyle/>
        <a:p>
          <a:r>
            <a:rPr lang="pt-BR" dirty="0" smtClean="0"/>
            <a:t>Coordenadoria</a:t>
          </a:r>
          <a:endParaRPr lang="pt-BR" dirty="0"/>
        </a:p>
      </dgm:t>
    </dgm:pt>
    <dgm:pt modelId="{59AD3C8C-01C2-4A3D-9F65-38B727C59119}" type="parTrans" cxnId="{A5736B58-A692-4C03-8E24-8C68BB252C96}">
      <dgm:prSet/>
      <dgm:spPr/>
      <dgm:t>
        <a:bodyPr/>
        <a:lstStyle/>
        <a:p>
          <a:endParaRPr lang="pt-BR"/>
        </a:p>
      </dgm:t>
    </dgm:pt>
    <dgm:pt modelId="{13BC719C-FD25-4DFE-AE19-FF3216BFC2A7}" type="sibTrans" cxnId="{A5736B58-A692-4C03-8E24-8C68BB252C96}">
      <dgm:prSet/>
      <dgm:spPr/>
      <dgm:t>
        <a:bodyPr/>
        <a:lstStyle/>
        <a:p>
          <a:endParaRPr lang="pt-BR"/>
        </a:p>
      </dgm:t>
    </dgm:pt>
    <dgm:pt modelId="{FB157E3F-B0A7-4C09-AD39-6B73B95DA6A2}">
      <dgm:prSet/>
      <dgm:spPr/>
      <dgm:t>
        <a:bodyPr/>
        <a:lstStyle/>
        <a:p>
          <a:r>
            <a:rPr lang="pt-BR" dirty="0" smtClean="0"/>
            <a:t>Professores</a:t>
          </a:r>
          <a:endParaRPr lang="pt-BR" dirty="0"/>
        </a:p>
      </dgm:t>
    </dgm:pt>
    <dgm:pt modelId="{3FD2B8DA-B14E-45C6-8C8D-1BE598FDBD9A}" type="parTrans" cxnId="{D2A5B631-6C0E-4CF7-9E04-DF5FD46B9323}">
      <dgm:prSet/>
      <dgm:spPr/>
      <dgm:t>
        <a:bodyPr/>
        <a:lstStyle/>
        <a:p>
          <a:endParaRPr lang="pt-BR"/>
        </a:p>
      </dgm:t>
    </dgm:pt>
    <dgm:pt modelId="{1896E717-1EC8-4A50-B049-8A32BE06D849}" type="sibTrans" cxnId="{D2A5B631-6C0E-4CF7-9E04-DF5FD46B9323}">
      <dgm:prSet/>
      <dgm:spPr/>
      <dgm:t>
        <a:bodyPr/>
        <a:lstStyle/>
        <a:p>
          <a:endParaRPr lang="pt-BR"/>
        </a:p>
      </dgm:t>
    </dgm:pt>
    <dgm:pt modelId="{E139E466-2AB8-4CA8-9335-CD61A93BCB36}">
      <dgm:prSet/>
      <dgm:spPr/>
      <dgm:t>
        <a:bodyPr/>
        <a:lstStyle/>
        <a:p>
          <a:r>
            <a:rPr lang="pt-BR" dirty="0" smtClean="0"/>
            <a:t>Setor de Eventos</a:t>
          </a:r>
        </a:p>
      </dgm:t>
    </dgm:pt>
    <dgm:pt modelId="{F2649025-B4CC-4958-B277-BB387906684C}" type="parTrans" cxnId="{EF035E24-5F8F-4A83-B142-7F2AFE853763}">
      <dgm:prSet/>
      <dgm:spPr/>
      <dgm:t>
        <a:bodyPr/>
        <a:lstStyle/>
        <a:p>
          <a:endParaRPr lang="pt-BR"/>
        </a:p>
      </dgm:t>
    </dgm:pt>
    <dgm:pt modelId="{EF18C154-9192-490F-8E56-C42358630652}" type="sibTrans" cxnId="{EF035E24-5F8F-4A83-B142-7F2AFE853763}">
      <dgm:prSet/>
      <dgm:spPr/>
      <dgm:t>
        <a:bodyPr/>
        <a:lstStyle/>
        <a:p>
          <a:endParaRPr lang="pt-BR"/>
        </a:p>
      </dgm:t>
    </dgm:pt>
    <dgm:pt modelId="{6C333738-A9A0-49D3-8BE1-FCF6B28ADCE7}">
      <dgm:prSet/>
      <dgm:spPr/>
      <dgm:t>
        <a:bodyPr/>
        <a:lstStyle/>
        <a:p>
          <a:r>
            <a:rPr lang="pt-BR" dirty="0" smtClean="0"/>
            <a:t>Assessoria de Imprensa</a:t>
          </a:r>
          <a:endParaRPr lang="pt-BR" dirty="0"/>
        </a:p>
      </dgm:t>
    </dgm:pt>
    <dgm:pt modelId="{4C6B371F-BC97-4F73-8DD5-1E33C9FD05AA}" type="parTrans" cxnId="{ED3D11A7-2D9D-4697-BEDC-E3BFB8A21D0B}">
      <dgm:prSet/>
      <dgm:spPr/>
      <dgm:t>
        <a:bodyPr/>
        <a:lstStyle/>
        <a:p>
          <a:endParaRPr lang="pt-BR"/>
        </a:p>
      </dgm:t>
    </dgm:pt>
    <dgm:pt modelId="{EDE385CE-103B-471C-A5D0-5AAE91EED047}" type="sibTrans" cxnId="{ED3D11A7-2D9D-4697-BEDC-E3BFB8A21D0B}">
      <dgm:prSet/>
      <dgm:spPr/>
      <dgm:t>
        <a:bodyPr/>
        <a:lstStyle/>
        <a:p>
          <a:endParaRPr lang="pt-BR"/>
        </a:p>
      </dgm:t>
    </dgm:pt>
    <dgm:pt modelId="{FBDC1B5A-082A-45BC-A9D4-4E82FE2369DF}">
      <dgm:prSet/>
      <dgm:spPr/>
      <dgm:t>
        <a:bodyPr/>
        <a:lstStyle/>
        <a:p>
          <a:r>
            <a:rPr lang="pt-BR" dirty="0" smtClean="0"/>
            <a:t>Setor Jurídico</a:t>
          </a:r>
          <a:endParaRPr lang="pt-BR" dirty="0"/>
        </a:p>
      </dgm:t>
    </dgm:pt>
    <dgm:pt modelId="{08758F00-7F9D-470D-87DA-5FA941E48FB9}" type="parTrans" cxnId="{DEF7D389-520E-4193-A83C-33F21D4C6F10}">
      <dgm:prSet/>
      <dgm:spPr/>
      <dgm:t>
        <a:bodyPr/>
        <a:lstStyle/>
        <a:p>
          <a:endParaRPr lang="pt-BR"/>
        </a:p>
      </dgm:t>
    </dgm:pt>
    <dgm:pt modelId="{BA240978-75D2-4094-B3F9-EE6F601778EA}" type="sibTrans" cxnId="{DEF7D389-520E-4193-A83C-33F21D4C6F10}">
      <dgm:prSet/>
      <dgm:spPr/>
      <dgm:t>
        <a:bodyPr/>
        <a:lstStyle/>
        <a:p>
          <a:endParaRPr lang="pt-BR"/>
        </a:p>
      </dgm:t>
    </dgm:pt>
    <dgm:pt modelId="{DC433794-8427-449B-8581-4E26CD5D1A33}">
      <dgm:prSet/>
      <dgm:spPr/>
      <dgm:t>
        <a:bodyPr/>
        <a:lstStyle/>
        <a:p>
          <a:r>
            <a:rPr lang="pt-BR" dirty="0" smtClean="0"/>
            <a:t>Gerencia em TI</a:t>
          </a:r>
          <a:endParaRPr lang="pt-BR" dirty="0"/>
        </a:p>
      </dgm:t>
    </dgm:pt>
    <dgm:pt modelId="{DACFA52D-854C-44C8-BF25-E9393E60B567}" type="parTrans" cxnId="{2FB1419E-13B5-44EE-BF9D-012448EEEA89}">
      <dgm:prSet/>
      <dgm:spPr/>
      <dgm:t>
        <a:bodyPr/>
        <a:lstStyle/>
        <a:p>
          <a:endParaRPr lang="pt-BR"/>
        </a:p>
      </dgm:t>
    </dgm:pt>
    <dgm:pt modelId="{49187953-08A0-461A-B551-E53DFCCDCB79}" type="sibTrans" cxnId="{2FB1419E-13B5-44EE-BF9D-012448EEEA89}">
      <dgm:prSet/>
      <dgm:spPr/>
      <dgm:t>
        <a:bodyPr/>
        <a:lstStyle/>
        <a:p>
          <a:endParaRPr lang="pt-BR"/>
        </a:p>
      </dgm:t>
    </dgm:pt>
    <dgm:pt modelId="{9DABF7B4-9633-48B8-9C44-194E4EE62FD5}">
      <dgm:prSet/>
      <dgm:spPr/>
      <dgm:t>
        <a:bodyPr/>
        <a:lstStyle/>
        <a:p>
          <a:r>
            <a:rPr lang="pt-BR" dirty="0" smtClean="0"/>
            <a:t>CPD</a:t>
          </a:r>
          <a:endParaRPr lang="pt-BR" dirty="0"/>
        </a:p>
      </dgm:t>
    </dgm:pt>
    <dgm:pt modelId="{40ED037E-81E8-4D01-8177-83020D96546A}" type="parTrans" cxnId="{D99EBC58-7594-4302-B4DF-E3086E8EE014}">
      <dgm:prSet/>
      <dgm:spPr/>
      <dgm:t>
        <a:bodyPr/>
        <a:lstStyle/>
        <a:p>
          <a:endParaRPr lang="pt-BR"/>
        </a:p>
      </dgm:t>
    </dgm:pt>
    <dgm:pt modelId="{355D16BE-9BED-4A84-8D98-1494398828DD}" type="sibTrans" cxnId="{D99EBC58-7594-4302-B4DF-E3086E8EE014}">
      <dgm:prSet/>
      <dgm:spPr/>
      <dgm:t>
        <a:bodyPr/>
        <a:lstStyle/>
        <a:p>
          <a:endParaRPr lang="pt-BR"/>
        </a:p>
      </dgm:t>
    </dgm:pt>
    <dgm:pt modelId="{7062BC0C-9EED-4B70-8B51-14AB3E3276D5}">
      <dgm:prSet/>
      <dgm:spPr/>
      <dgm:t>
        <a:bodyPr/>
        <a:lstStyle/>
        <a:p>
          <a:r>
            <a:rPr lang="pt-BR" dirty="0" smtClean="0"/>
            <a:t>RH</a:t>
          </a:r>
          <a:endParaRPr lang="pt-BR" dirty="0"/>
        </a:p>
      </dgm:t>
    </dgm:pt>
    <dgm:pt modelId="{529178A1-6579-4249-A1E8-B02CE37A3E9C}" type="parTrans" cxnId="{9838F613-47D5-4F20-8243-B9AD18E3A068}">
      <dgm:prSet/>
      <dgm:spPr/>
      <dgm:t>
        <a:bodyPr/>
        <a:lstStyle/>
        <a:p>
          <a:endParaRPr lang="pt-BR"/>
        </a:p>
      </dgm:t>
    </dgm:pt>
    <dgm:pt modelId="{1F4C9F86-B5F5-436C-BC05-7983077349F6}" type="sibTrans" cxnId="{9838F613-47D5-4F20-8243-B9AD18E3A068}">
      <dgm:prSet/>
      <dgm:spPr/>
      <dgm:t>
        <a:bodyPr/>
        <a:lstStyle/>
        <a:p>
          <a:endParaRPr lang="pt-BR"/>
        </a:p>
      </dgm:t>
    </dgm:pt>
    <dgm:pt modelId="{DA48354A-C1F9-4146-A1F2-6F7878CEECD3}">
      <dgm:prSet/>
      <dgm:spPr/>
      <dgm:t>
        <a:bodyPr/>
        <a:lstStyle/>
        <a:p>
          <a:r>
            <a:rPr lang="pt-BR" dirty="0" smtClean="0"/>
            <a:t>Inspetoria</a:t>
          </a:r>
          <a:endParaRPr lang="pt-BR" dirty="0"/>
        </a:p>
      </dgm:t>
    </dgm:pt>
    <dgm:pt modelId="{F13BB28B-FB35-4326-952C-623FFB2C5D79}" type="parTrans" cxnId="{9D852349-95F8-4F21-A125-E82F4486FDDD}">
      <dgm:prSet/>
      <dgm:spPr/>
      <dgm:t>
        <a:bodyPr/>
        <a:lstStyle/>
        <a:p>
          <a:endParaRPr lang="pt-BR"/>
        </a:p>
      </dgm:t>
    </dgm:pt>
    <dgm:pt modelId="{4BB84E44-E55B-4D99-8F4A-263EBC6A892D}" type="sibTrans" cxnId="{9D852349-95F8-4F21-A125-E82F4486FDDD}">
      <dgm:prSet/>
      <dgm:spPr/>
      <dgm:t>
        <a:bodyPr/>
        <a:lstStyle/>
        <a:p>
          <a:endParaRPr lang="pt-BR"/>
        </a:p>
      </dgm:t>
    </dgm:pt>
    <dgm:pt modelId="{6AD2044F-7AB5-4D3B-9C0F-A6E656C07F83}">
      <dgm:prSet/>
      <dgm:spPr/>
      <dgm:t>
        <a:bodyPr/>
        <a:lstStyle/>
        <a:p>
          <a:r>
            <a:rPr lang="pt-BR" dirty="0" smtClean="0"/>
            <a:t>Coordenadoria</a:t>
          </a:r>
          <a:endParaRPr lang="pt-BR" dirty="0"/>
        </a:p>
      </dgm:t>
    </dgm:pt>
    <dgm:pt modelId="{8350C399-F4E5-4AB6-94CF-6518DA7523F9}" type="parTrans" cxnId="{4909FCC8-20CF-4AAD-8BAB-207893110227}">
      <dgm:prSet/>
      <dgm:spPr/>
      <dgm:t>
        <a:bodyPr/>
        <a:lstStyle/>
        <a:p>
          <a:endParaRPr lang="pt-BR"/>
        </a:p>
      </dgm:t>
    </dgm:pt>
    <dgm:pt modelId="{E9A7F162-F9EA-4788-8AD7-FE72685B09D6}" type="sibTrans" cxnId="{4909FCC8-20CF-4AAD-8BAB-207893110227}">
      <dgm:prSet/>
      <dgm:spPr/>
      <dgm:t>
        <a:bodyPr/>
        <a:lstStyle/>
        <a:p>
          <a:endParaRPr lang="pt-BR"/>
        </a:p>
      </dgm:t>
    </dgm:pt>
    <dgm:pt modelId="{702630AE-57ED-4291-B806-0FFDC0FAC307}">
      <dgm:prSet/>
      <dgm:spPr/>
      <dgm:t>
        <a:bodyPr/>
        <a:lstStyle/>
        <a:p>
          <a:r>
            <a:rPr lang="pt-BR" dirty="0" smtClean="0"/>
            <a:t>Professores</a:t>
          </a:r>
          <a:endParaRPr lang="pt-BR" dirty="0"/>
        </a:p>
      </dgm:t>
    </dgm:pt>
    <dgm:pt modelId="{BBC2C637-7E12-48C4-979B-242F1A04D5FF}" type="parTrans" cxnId="{A5AB35FE-52F3-4BA7-91DE-7D28528BD0C5}">
      <dgm:prSet/>
      <dgm:spPr/>
      <dgm:t>
        <a:bodyPr/>
        <a:lstStyle/>
        <a:p>
          <a:endParaRPr lang="pt-BR"/>
        </a:p>
      </dgm:t>
    </dgm:pt>
    <dgm:pt modelId="{90407A2C-C852-49C0-B569-F610F5C16CA6}" type="sibTrans" cxnId="{A5AB35FE-52F3-4BA7-91DE-7D28528BD0C5}">
      <dgm:prSet/>
      <dgm:spPr/>
      <dgm:t>
        <a:bodyPr/>
        <a:lstStyle/>
        <a:p>
          <a:endParaRPr lang="pt-BR"/>
        </a:p>
      </dgm:t>
    </dgm:pt>
    <dgm:pt modelId="{C6A0D7EA-88D9-46F7-94E1-D7B0DF6EC13C}">
      <dgm:prSet/>
      <dgm:spPr/>
      <dgm:t>
        <a:bodyPr/>
        <a:lstStyle/>
        <a:p>
          <a:r>
            <a:rPr lang="pt-BR" dirty="0" smtClean="0"/>
            <a:t>Inspetoria</a:t>
          </a:r>
          <a:endParaRPr lang="pt-BR" dirty="0"/>
        </a:p>
      </dgm:t>
    </dgm:pt>
    <dgm:pt modelId="{C27FCCA8-70E9-4FF5-A0BC-48FFE2D856D0}" type="parTrans" cxnId="{C7DA1F2A-6B94-43FC-B283-C9608C22A64D}">
      <dgm:prSet/>
      <dgm:spPr/>
      <dgm:t>
        <a:bodyPr/>
        <a:lstStyle/>
        <a:p>
          <a:endParaRPr lang="pt-BR"/>
        </a:p>
      </dgm:t>
    </dgm:pt>
    <dgm:pt modelId="{E6586A20-64FB-44AC-AE5E-1E62847C0C5E}" type="sibTrans" cxnId="{C7DA1F2A-6B94-43FC-B283-C9608C22A64D}">
      <dgm:prSet/>
      <dgm:spPr/>
      <dgm:t>
        <a:bodyPr/>
        <a:lstStyle/>
        <a:p>
          <a:endParaRPr lang="pt-BR"/>
        </a:p>
      </dgm:t>
    </dgm:pt>
    <dgm:pt modelId="{F0DC5E5E-03D8-4DC5-B4B8-176107E472AF}">
      <dgm:prSet/>
      <dgm:spPr/>
      <dgm:t>
        <a:bodyPr/>
        <a:lstStyle/>
        <a:p>
          <a:r>
            <a:rPr lang="pt-BR" dirty="0" smtClean="0"/>
            <a:t>Sessão de Contabilidade</a:t>
          </a:r>
          <a:endParaRPr lang="pt-BR" dirty="0"/>
        </a:p>
      </dgm:t>
    </dgm:pt>
    <dgm:pt modelId="{9BE8794B-A6DB-4976-A09D-22A268A34E56}" type="parTrans" cxnId="{326B56BB-7973-47CA-993F-32DAFD908B51}">
      <dgm:prSet/>
      <dgm:spPr/>
      <dgm:t>
        <a:bodyPr/>
        <a:lstStyle/>
        <a:p>
          <a:endParaRPr lang="pt-BR"/>
        </a:p>
      </dgm:t>
    </dgm:pt>
    <dgm:pt modelId="{4E263EFD-B00B-4CD6-9F69-9712B52509F8}" type="sibTrans" cxnId="{326B56BB-7973-47CA-993F-32DAFD908B51}">
      <dgm:prSet/>
      <dgm:spPr/>
      <dgm:t>
        <a:bodyPr/>
        <a:lstStyle/>
        <a:p>
          <a:endParaRPr lang="pt-BR"/>
        </a:p>
      </dgm:t>
    </dgm:pt>
    <dgm:pt modelId="{9721E60C-7139-4D44-B0EA-171807D88523}">
      <dgm:prSet/>
      <dgm:spPr/>
      <dgm:t>
        <a:bodyPr/>
        <a:lstStyle/>
        <a:p>
          <a:r>
            <a:rPr lang="pt-BR" dirty="0" smtClean="0"/>
            <a:t>Secretaria de Apoio</a:t>
          </a:r>
          <a:endParaRPr lang="pt-BR" dirty="0"/>
        </a:p>
      </dgm:t>
    </dgm:pt>
    <dgm:pt modelId="{88CE84C8-F2D9-4F5D-8645-5B383D5FD7D8}" type="parTrans" cxnId="{55910B9F-7CB6-42DC-9CC5-4B63105BED5B}">
      <dgm:prSet/>
      <dgm:spPr/>
      <dgm:t>
        <a:bodyPr/>
        <a:lstStyle/>
        <a:p>
          <a:endParaRPr lang="pt-BR"/>
        </a:p>
      </dgm:t>
    </dgm:pt>
    <dgm:pt modelId="{221CC190-0E9F-4F34-9C9C-93D2066B8EE0}" type="sibTrans" cxnId="{55910B9F-7CB6-42DC-9CC5-4B63105BED5B}">
      <dgm:prSet/>
      <dgm:spPr/>
      <dgm:t>
        <a:bodyPr/>
        <a:lstStyle/>
        <a:p>
          <a:endParaRPr lang="pt-BR"/>
        </a:p>
      </dgm:t>
    </dgm:pt>
    <dgm:pt modelId="{F03433D6-6A1F-45DC-835F-B6D8CDAE1762}">
      <dgm:prSet/>
      <dgm:spPr/>
      <dgm:t>
        <a:bodyPr/>
        <a:lstStyle/>
        <a:p>
          <a:r>
            <a:rPr lang="pt-BR" dirty="0" smtClean="0"/>
            <a:t>SATA</a:t>
          </a:r>
          <a:endParaRPr lang="pt-BR" dirty="0"/>
        </a:p>
      </dgm:t>
    </dgm:pt>
    <dgm:pt modelId="{3EB45878-EECB-4068-B0E2-75B26CB634B6}" type="parTrans" cxnId="{5A448E1A-9546-4404-B599-58DE0A192DD9}">
      <dgm:prSet/>
      <dgm:spPr/>
      <dgm:t>
        <a:bodyPr/>
        <a:lstStyle/>
        <a:p>
          <a:endParaRPr lang="pt-BR"/>
        </a:p>
      </dgm:t>
    </dgm:pt>
    <dgm:pt modelId="{4F7EE810-4C93-4091-9088-44BCB32F168E}" type="sibTrans" cxnId="{5A448E1A-9546-4404-B599-58DE0A192DD9}">
      <dgm:prSet/>
      <dgm:spPr/>
      <dgm:t>
        <a:bodyPr/>
        <a:lstStyle/>
        <a:p>
          <a:endParaRPr lang="pt-BR"/>
        </a:p>
      </dgm:t>
    </dgm:pt>
    <dgm:pt modelId="{054C43D4-2D7A-445B-9DD2-D50C188514D1}">
      <dgm:prSet/>
      <dgm:spPr/>
      <dgm:t>
        <a:bodyPr/>
        <a:lstStyle/>
        <a:p>
          <a:r>
            <a:rPr lang="pt-BR" dirty="0" smtClean="0"/>
            <a:t>Informática</a:t>
          </a:r>
          <a:endParaRPr lang="pt-BR" dirty="0"/>
        </a:p>
      </dgm:t>
    </dgm:pt>
    <dgm:pt modelId="{0F8E5196-2B09-4FEC-A1DE-643C60045FF8}" type="parTrans" cxnId="{38DF934D-B9BA-45D3-ADDE-A54490D7ABD7}">
      <dgm:prSet/>
      <dgm:spPr/>
      <dgm:t>
        <a:bodyPr/>
        <a:lstStyle/>
        <a:p>
          <a:endParaRPr lang="pt-BR"/>
        </a:p>
      </dgm:t>
    </dgm:pt>
    <dgm:pt modelId="{1B3C936E-BE4D-42C7-89B3-7565B6708E44}" type="sibTrans" cxnId="{38DF934D-B9BA-45D3-ADDE-A54490D7ABD7}">
      <dgm:prSet/>
      <dgm:spPr/>
      <dgm:t>
        <a:bodyPr/>
        <a:lstStyle/>
        <a:p>
          <a:endParaRPr lang="pt-BR"/>
        </a:p>
      </dgm:t>
    </dgm:pt>
    <dgm:pt modelId="{129246D0-2124-4BD1-9FFB-DB907399CBF1}">
      <dgm:prSet/>
      <dgm:spPr/>
      <dgm:t>
        <a:bodyPr/>
        <a:lstStyle/>
        <a:p>
          <a:r>
            <a:rPr lang="pt-BR" dirty="0" smtClean="0"/>
            <a:t>Design</a:t>
          </a:r>
          <a:endParaRPr lang="pt-BR" dirty="0"/>
        </a:p>
      </dgm:t>
    </dgm:pt>
    <dgm:pt modelId="{8A0CBA39-C060-4818-9423-E155DDD7494D}" type="parTrans" cxnId="{1B5F3A1C-795C-40FE-A81C-087BED3FD15C}">
      <dgm:prSet/>
      <dgm:spPr/>
      <dgm:t>
        <a:bodyPr/>
        <a:lstStyle/>
        <a:p>
          <a:endParaRPr lang="pt-BR"/>
        </a:p>
      </dgm:t>
    </dgm:pt>
    <dgm:pt modelId="{AACE082B-0DF0-488A-A386-AA78DC1B1C03}" type="sibTrans" cxnId="{1B5F3A1C-795C-40FE-A81C-087BED3FD15C}">
      <dgm:prSet/>
      <dgm:spPr/>
      <dgm:t>
        <a:bodyPr/>
        <a:lstStyle/>
        <a:p>
          <a:endParaRPr lang="pt-BR"/>
        </a:p>
      </dgm:t>
    </dgm:pt>
    <dgm:pt modelId="{962A9504-D2DE-4B97-A1C0-07B060832E35}">
      <dgm:prSet/>
      <dgm:spPr/>
      <dgm:t>
        <a:bodyPr/>
        <a:lstStyle/>
        <a:p>
          <a:r>
            <a:rPr lang="pt-BR" dirty="0" smtClean="0"/>
            <a:t>Mecânica</a:t>
          </a:r>
          <a:endParaRPr lang="pt-BR" dirty="0"/>
        </a:p>
      </dgm:t>
    </dgm:pt>
    <dgm:pt modelId="{62722DF1-C829-4A12-B2D3-D0A3277829FF}" type="parTrans" cxnId="{A5D9F811-4AAF-4957-B6A7-410442A11A3D}">
      <dgm:prSet/>
      <dgm:spPr/>
      <dgm:t>
        <a:bodyPr/>
        <a:lstStyle/>
        <a:p>
          <a:endParaRPr lang="pt-BR"/>
        </a:p>
      </dgm:t>
    </dgm:pt>
    <dgm:pt modelId="{89827F0E-35F0-4F3D-8C63-93349DA80808}" type="sibTrans" cxnId="{A5D9F811-4AAF-4957-B6A7-410442A11A3D}">
      <dgm:prSet/>
      <dgm:spPr/>
      <dgm:t>
        <a:bodyPr/>
        <a:lstStyle/>
        <a:p>
          <a:endParaRPr lang="pt-BR"/>
        </a:p>
      </dgm:t>
    </dgm:pt>
    <dgm:pt modelId="{F3DFE698-D42A-45DF-961A-C239CFB7D4C5}">
      <dgm:prSet/>
      <dgm:spPr/>
      <dgm:t>
        <a:bodyPr/>
        <a:lstStyle/>
        <a:p>
          <a:r>
            <a:rPr lang="pt-BR" dirty="0" smtClean="0"/>
            <a:t>Automação</a:t>
          </a:r>
          <a:endParaRPr lang="pt-BR" dirty="0"/>
        </a:p>
      </dgm:t>
    </dgm:pt>
    <dgm:pt modelId="{69E790DA-E178-4367-B8A2-3829A13D9567}" type="parTrans" cxnId="{40A8A6AA-4FC6-4594-A0C0-E802D5E98CC2}">
      <dgm:prSet/>
      <dgm:spPr/>
      <dgm:t>
        <a:bodyPr/>
        <a:lstStyle/>
        <a:p>
          <a:endParaRPr lang="pt-BR"/>
        </a:p>
      </dgm:t>
    </dgm:pt>
    <dgm:pt modelId="{369A14CE-A9EB-49BB-AB74-4C24AC36DBAC}" type="sibTrans" cxnId="{40A8A6AA-4FC6-4594-A0C0-E802D5E98CC2}">
      <dgm:prSet/>
      <dgm:spPr/>
      <dgm:t>
        <a:bodyPr/>
        <a:lstStyle/>
        <a:p>
          <a:endParaRPr lang="pt-BR"/>
        </a:p>
      </dgm:t>
    </dgm:pt>
    <dgm:pt modelId="{A697A623-5675-46D4-A8A2-2BE789E568E9}">
      <dgm:prSet/>
      <dgm:spPr/>
      <dgm:t>
        <a:bodyPr/>
        <a:lstStyle/>
        <a:p>
          <a:r>
            <a:rPr lang="pt-BR" dirty="0" smtClean="0"/>
            <a:t>Farmácia</a:t>
          </a:r>
          <a:endParaRPr lang="pt-BR" dirty="0"/>
        </a:p>
      </dgm:t>
    </dgm:pt>
    <dgm:pt modelId="{CEE1C44E-320D-49FA-989D-F7A106B290A5}" type="parTrans" cxnId="{37CAC23D-996F-495F-8D7A-CC18F1202556}">
      <dgm:prSet/>
      <dgm:spPr/>
      <dgm:t>
        <a:bodyPr/>
        <a:lstStyle/>
        <a:p>
          <a:endParaRPr lang="pt-BR"/>
        </a:p>
      </dgm:t>
    </dgm:pt>
    <dgm:pt modelId="{66FB04F5-630F-4B28-98E9-5D2BE67DD50E}" type="sibTrans" cxnId="{37CAC23D-996F-495F-8D7A-CC18F1202556}">
      <dgm:prSet/>
      <dgm:spPr/>
      <dgm:t>
        <a:bodyPr/>
        <a:lstStyle/>
        <a:p>
          <a:endParaRPr lang="pt-BR"/>
        </a:p>
      </dgm:t>
    </dgm:pt>
    <dgm:pt modelId="{7B15AB12-6A5C-4B1E-A5CE-8EEE2BE0D42F}">
      <dgm:prSet/>
      <dgm:spPr/>
      <dgm:t>
        <a:bodyPr/>
        <a:lstStyle/>
        <a:p>
          <a:r>
            <a:rPr lang="pt-BR" dirty="0" smtClean="0"/>
            <a:t>Edificações</a:t>
          </a:r>
          <a:endParaRPr lang="pt-BR" dirty="0"/>
        </a:p>
      </dgm:t>
    </dgm:pt>
    <dgm:pt modelId="{F5444ED5-A7C6-4115-84E6-4D0DEC76DA8D}" type="parTrans" cxnId="{B60A0185-817B-4122-8148-F9E5C8E9FF86}">
      <dgm:prSet/>
      <dgm:spPr/>
      <dgm:t>
        <a:bodyPr/>
        <a:lstStyle/>
        <a:p>
          <a:endParaRPr lang="pt-BR"/>
        </a:p>
      </dgm:t>
    </dgm:pt>
    <dgm:pt modelId="{38DBD65C-3079-4704-A0A5-2377FF112FC3}" type="sibTrans" cxnId="{B60A0185-817B-4122-8148-F9E5C8E9FF86}">
      <dgm:prSet/>
      <dgm:spPr/>
      <dgm:t>
        <a:bodyPr/>
        <a:lstStyle/>
        <a:p>
          <a:endParaRPr lang="pt-BR"/>
        </a:p>
      </dgm:t>
    </dgm:pt>
    <dgm:pt modelId="{90D5CCB1-5064-4255-B5F6-C90028BA9C6E}">
      <dgm:prSet/>
      <dgm:spPr/>
      <dgm:t>
        <a:bodyPr/>
        <a:lstStyle/>
        <a:p>
          <a:r>
            <a:rPr lang="pt-BR" dirty="0" smtClean="0"/>
            <a:t>Química</a:t>
          </a:r>
          <a:endParaRPr lang="pt-BR" dirty="0"/>
        </a:p>
      </dgm:t>
    </dgm:pt>
    <dgm:pt modelId="{FCFDD759-6D5F-4D77-9184-80F05BC1FE83}" type="parTrans" cxnId="{3EC103F0-5345-4264-B08C-12FDBD9C1E4D}">
      <dgm:prSet/>
      <dgm:spPr/>
      <dgm:t>
        <a:bodyPr/>
        <a:lstStyle/>
        <a:p>
          <a:endParaRPr lang="pt-BR"/>
        </a:p>
      </dgm:t>
    </dgm:pt>
    <dgm:pt modelId="{4DE8BDA3-DC1F-47AE-9B60-113246E8EF93}" type="sibTrans" cxnId="{3EC103F0-5345-4264-B08C-12FDBD9C1E4D}">
      <dgm:prSet/>
      <dgm:spPr/>
      <dgm:t>
        <a:bodyPr/>
        <a:lstStyle/>
        <a:p>
          <a:endParaRPr lang="pt-BR"/>
        </a:p>
      </dgm:t>
    </dgm:pt>
    <dgm:pt modelId="{6228B49E-8D7E-4F2C-B6C2-DBFC32788D51}">
      <dgm:prSet/>
      <dgm:spPr/>
      <dgm:t>
        <a:bodyPr/>
        <a:lstStyle/>
        <a:p>
          <a:r>
            <a:rPr lang="pt-BR" dirty="0" err="1" smtClean="0"/>
            <a:t>Eletroeletrica</a:t>
          </a:r>
          <a:endParaRPr lang="pt-BR" dirty="0"/>
        </a:p>
      </dgm:t>
    </dgm:pt>
    <dgm:pt modelId="{76CA5971-A97C-40DB-8431-DBC9C2672DA4}" type="parTrans" cxnId="{D42A8EEC-AA5C-4942-945D-9EE75DFA78BE}">
      <dgm:prSet/>
      <dgm:spPr/>
      <dgm:t>
        <a:bodyPr/>
        <a:lstStyle/>
        <a:p>
          <a:endParaRPr lang="pt-BR"/>
        </a:p>
      </dgm:t>
    </dgm:pt>
    <dgm:pt modelId="{008910D7-1A14-433A-901D-13B9C4A7F43E}" type="sibTrans" cxnId="{D42A8EEC-AA5C-4942-945D-9EE75DFA78BE}">
      <dgm:prSet/>
      <dgm:spPr/>
      <dgm:t>
        <a:bodyPr/>
        <a:lstStyle/>
        <a:p>
          <a:endParaRPr lang="pt-BR"/>
        </a:p>
      </dgm:t>
    </dgm:pt>
    <dgm:pt modelId="{343E8EA5-452C-419E-B471-D2158CF7489F}">
      <dgm:prSet/>
      <dgm:spPr/>
      <dgm:t>
        <a:bodyPr/>
        <a:lstStyle/>
        <a:p>
          <a:r>
            <a:rPr lang="pt-BR" dirty="0" smtClean="0"/>
            <a:t>Administração</a:t>
          </a:r>
          <a:endParaRPr lang="pt-BR" dirty="0"/>
        </a:p>
      </dgm:t>
    </dgm:pt>
    <dgm:pt modelId="{8C33E3A5-AFC1-4EEA-B5A1-BBB0FF1F5AC5}" type="parTrans" cxnId="{39E3199C-3129-4B8A-AD2A-B2179FF8593D}">
      <dgm:prSet/>
      <dgm:spPr/>
      <dgm:t>
        <a:bodyPr/>
        <a:lstStyle/>
        <a:p>
          <a:endParaRPr lang="pt-BR"/>
        </a:p>
      </dgm:t>
    </dgm:pt>
    <dgm:pt modelId="{8983826F-8C2D-4E60-B598-BF8046675763}" type="sibTrans" cxnId="{39E3199C-3129-4B8A-AD2A-B2179FF8593D}">
      <dgm:prSet/>
      <dgm:spPr/>
      <dgm:t>
        <a:bodyPr/>
        <a:lstStyle/>
        <a:p>
          <a:endParaRPr lang="pt-BR"/>
        </a:p>
      </dgm:t>
    </dgm:pt>
    <dgm:pt modelId="{36E02CD0-BAFD-45FF-8824-ED5952E4BE75}">
      <dgm:prSet/>
      <dgm:spPr/>
      <dgm:t>
        <a:bodyPr/>
        <a:lstStyle/>
        <a:p>
          <a:r>
            <a:rPr lang="pt-BR" dirty="0" smtClean="0"/>
            <a:t>Enfermagem</a:t>
          </a:r>
          <a:endParaRPr lang="pt-BR" dirty="0"/>
        </a:p>
      </dgm:t>
    </dgm:pt>
    <dgm:pt modelId="{DFC4D0DC-7A58-4675-81B8-EE224825C5BE}" type="parTrans" cxnId="{E5DC42A4-32F3-4FCF-9F81-2D5DB1C74D73}">
      <dgm:prSet/>
      <dgm:spPr/>
      <dgm:t>
        <a:bodyPr/>
        <a:lstStyle/>
        <a:p>
          <a:endParaRPr lang="pt-BR"/>
        </a:p>
      </dgm:t>
    </dgm:pt>
    <dgm:pt modelId="{C83A77DF-C8CB-414C-95FD-E72C9D8123C0}" type="sibTrans" cxnId="{E5DC42A4-32F3-4FCF-9F81-2D5DB1C74D73}">
      <dgm:prSet/>
      <dgm:spPr/>
      <dgm:t>
        <a:bodyPr/>
        <a:lstStyle/>
        <a:p>
          <a:endParaRPr lang="pt-BR"/>
        </a:p>
      </dgm:t>
    </dgm:pt>
    <dgm:pt modelId="{7F38C073-55E3-4554-BF36-4798AA36241D}">
      <dgm:prSet/>
      <dgm:spPr/>
      <dgm:t>
        <a:bodyPr/>
        <a:lstStyle/>
        <a:p>
          <a:r>
            <a:rPr lang="pt-BR" dirty="0" smtClean="0"/>
            <a:t>Logística</a:t>
          </a:r>
          <a:endParaRPr lang="pt-BR" dirty="0"/>
        </a:p>
      </dgm:t>
    </dgm:pt>
    <dgm:pt modelId="{361E5EE5-F42E-433D-BD53-9B979D523306}" type="parTrans" cxnId="{83A6CACE-DF2E-48E2-8CF8-8D2083D5BABB}">
      <dgm:prSet/>
      <dgm:spPr/>
      <dgm:t>
        <a:bodyPr/>
        <a:lstStyle/>
        <a:p>
          <a:endParaRPr lang="pt-BR"/>
        </a:p>
      </dgm:t>
    </dgm:pt>
    <dgm:pt modelId="{A085C6C4-39D8-485F-99EE-8846F4257A38}" type="sibTrans" cxnId="{83A6CACE-DF2E-48E2-8CF8-8D2083D5BABB}">
      <dgm:prSet/>
      <dgm:spPr/>
      <dgm:t>
        <a:bodyPr/>
        <a:lstStyle/>
        <a:p>
          <a:endParaRPr lang="pt-BR"/>
        </a:p>
      </dgm:t>
    </dgm:pt>
    <dgm:pt modelId="{CB40F6C9-DB00-4E5C-AFCA-3A061E1F67E3}">
      <dgm:prSet/>
      <dgm:spPr/>
      <dgm:t>
        <a:bodyPr/>
        <a:lstStyle/>
        <a:p>
          <a:r>
            <a:rPr lang="pt-BR" dirty="0" smtClean="0"/>
            <a:t>Segurança do Trabalho</a:t>
          </a:r>
          <a:endParaRPr lang="pt-BR" dirty="0"/>
        </a:p>
      </dgm:t>
    </dgm:pt>
    <dgm:pt modelId="{BDC9F078-F88A-4F80-9C66-FEAFE6EECFC9}" type="parTrans" cxnId="{6A8587F0-6B0D-455C-B5EC-35F3CCA27979}">
      <dgm:prSet/>
      <dgm:spPr/>
      <dgm:t>
        <a:bodyPr/>
        <a:lstStyle/>
        <a:p>
          <a:endParaRPr lang="pt-BR"/>
        </a:p>
      </dgm:t>
    </dgm:pt>
    <dgm:pt modelId="{E91EC1A4-90E1-4FA8-B41A-3DBA666DEDCB}" type="sibTrans" cxnId="{6A8587F0-6B0D-455C-B5EC-35F3CCA27979}">
      <dgm:prSet/>
      <dgm:spPr/>
      <dgm:t>
        <a:bodyPr/>
        <a:lstStyle/>
        <a:p>
          <a:endParaRPr lang="pt-BR"/>
        </a:p>
      </dgm:t>
    </dgm:pt>
    <dgm:pt modelId="{8F141B77-5CDF-411D-9C56-8B7C4569B9C3}">
      <dgm:prSet/>
      <dgm:spPr/>
      <dgm:t>
        <a:bodyPr/>
        <a:lstStyle/>
        <a:p>
          <a:r>
            <a:rPr lang="pt-BR" dirty="0" smtClean="0"/>
            <a:t>Nutrição</a:t>
          </a:r>
          <a:endParaRPr lang="pt-BR" dirty="0"/>
        </a:p>
      </dgm:t>
    </dgm:pt>
    <dgm:pt modelId="{15BCF599-D1D3-4530-B8D1-21174F16EF23}" type="parTrans" cxnId="{5BB94F27-CF5B-42FD-AE70-8D76618D8AAB}">
      <dgm:prSet/>
      <dgm:spPr/>
      <dgm:t>
        <a:bodyPr/>
        <a:lstStyle/>
        <a:p>
          <a:endParaRPr lang="pt-BR"/>
        </a:p>
      </dgm:t>
    </dgm:pt>
    <dgm:pt modelId="{AD4E0A98-CC08-40D3-8809-B63F4E623031}" type="sibTrans" cxnId="{5BB94F27-CF5B-42FD-AE70-8D76618D8AAB}">
      <dgm:prSet/>
      <dgm:spPr/>
      <dgm:t>
        <a:bodyPr/>
        <a:lstStyle/>
        <a:p>
          <a:endParaRPr lang="pt-BR"/>
        </a:p>
      </dgm:t>
    </dgm:pt>
    <dgm:pt modelId="{E055FE37-25ED-4FB7-BBCD-9973178DE836}">
      <dgm:prSet/>
      <dgm:spPr/>
      <dgm:t>
        <a:bodyPr/>
        <a:lstStyle/>
        <a:p>
          <a:r>
            <a:rPr lang="pt-BR" smtClean="0"/>
            <a:t>Meio Ambiente</a:t>
          </a:r>
          <a:endParaRPr lang="pt-BR"/>
        </a:p>
      </dgm:t>
    </dgm:pt>
    <dgm:pt modelId="{A2BF397C-FEAE-4AA3-BF17-C97046CACC05}" type="parTrans" cxnId="{19B9C519-2219-46FD-AA0B-D47834633181}">
      <dgm:prSet/>
      <dgm:spPr/>
      <dgm:t>
        <a:bodyPr/>
        <a:lstStyle/>
        <a:p>
          <a:endParaRPr lang="pt-BR"/>
        </a:p>
      </dgm:t>
    </dgm:pt>
    <dgm:pt modelId="{A4364DA2-BE0A-46B1-8438-BF18BE3DF7E4}" type="sibTrans" cxnId="{19B9C519-2219-46FD-AA0B-D47834633181}">
      <dgm:prSet/>
      <dgm:spPr/>
      <dgm:t>
        <a:bodyPr/>
        <a:lstStyle/>
        <a:p>
          <a:endParaRPr lang="pt-BR"/>
        </a:p>
      </dgm:t>
    </dgm:pt>
    <dgm:pt modelId="{267D87DF-FDEA-4DF7-BB82-6FFCC11EA3B4}" type="pres">
      <dgm:prSet presAssocID="{6C6F5B84-BCEE-45C7-A60B-67336FFABB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6C6B08E-4874-4EA7-821E-B8141188BF26}" type="pres">
      <dgm:prSet presAssocID="{99CE3D2F-70E8-4921-9AD2-FB2C516774FB}" presName="hierRoot1" presStyleCnt="0">
        <dgm:presLayoutVars>
          <dgm:hierBranch val="init"/>
        </dgm:presLayoutVars>
      </dgm:prSet>
      <dgm:spPr/>
    </dgm:pt>
    <dgm:pt modelId="{D557CDAA-72AE-431A-B5B5-C8C981BF7D2B}" type="pres">
      <dgm:prSet presAssocID="{99CE3D2F-70E8-4921-9AD2-FB2C516774FB}" presName="rootComposite1" presStyleCnt="0"/>
      <dgm:spPr/>
    </dgm:pt>
    <dgm:pt modelId="{7FC9AE5E-FF92-4170-9184-AD8411F5E0F2}" type="pres">
      <dgm:prSet presAssocID="{99CE3D2F-70E8-4921-9AD2-FB2C516774F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446A3F-C176-47EC-896B-26E828F3D440}" type="pres">
      <dgm:prSet presAssocID="{99CE3D2F-70E8-4921-9AD2-FB2C516774FB}" presName="rootConnector1" presStyleLbl="node1" presStyleIdx="0" presStyleCnt="0"/>
      <dgm:spPr/>
      <dgm:t>
        <a:bodyPr/>
        <a:lstStyle/>
        <a:p>
          <a:endParaRPr lang="pt-BR"/>
        </a:p>
      </dgm:t>
    </dgm:pt>
    <dgm:pt modelId="{D0ED0B2E-814C-4B82-8187-223F1725F049}" type="pres">
      <dgm:prSet presAssocID="{99CE3D2F-70E8-4921-9AD2-FB2C516774FB}" presName="hierChild2" presStyleCnt="0"/>
      <dgm:spPr/>
    </dgm:pt>
    <dgm:pt modelId="{D46A60BF-0164-458B-BAD4-85B49CCA1F18}" type="pres">
      <dgm:prSet presAssocID="{C588CE92-05E0-41A4-A735-CA9974CBAF1F}" presName="Name37" presStyleLbl="parChTrans1D2" presStyleIdx="0" presStyleCnt="2"/>
      <dgm:spPr/>
      <dgm:t>
        <a:bodyPr/>
        <a:lstStyle/>
        <a:p>
          <a:endParaRPr lang="pt-BR"/>
        </a:p>
      </dgm:t>
    </dgm:pt>
    <dgm:pt modelId="{D44E5549-F0A8-4734-B9C4-A695F648A9D9}" type="pres">
      <dgm:prSet presAssocID="{5918D1D1-0D44-4ADF-8913-88A22BD556BF}" presName="hierRoot2" presStyleCnt="0">
        <dgm:presLayoutVars>
          <dgm:hierBranch val="init"/>
        </dgm:presLayoutVars>
      </dgm:prSet>
      <dgm:spPr/>
    </dgm:pt>
    <dgm:pt modelId="{AFC1AE9F-340E-4A1E-9378-2209FF500CD1}" type="pres">
      <dgm:prSet presAssocID="{5918D1D1-0D44-4ADF-8913-88A22BD556BF}" presName="rootComposite" presStyleCnt="0"/>
      <dgm:spPr/>
    </dgm:pt>
    <dgm:pt modelId="{4EC9F9C4-EB84-4288-B29B-CC0E0123CD2B}" type="pres">
      <dgm:prSet presAssocID="{5918D1D1-0D44-4ADF-8913-88A22BD556BF}" presName="rootText" presStyleLbl="node2" presStyleIdx="0" presStyleCnt="1" custLinFactX="-100000" custLinFactY="-154027" custLinFactNeighborX="-117081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FE7BA9-C921-4786-B3B0-E3B113CFFF46}" type="pres">
      <dgm:prSet presAssocID="{5918D1D1-0D44-4ADF-8913-88A22BD556BF}" presName="rootConnector" presStyleLbl="node2" presStyleIdx="0" presStyleCnt="1"/>
      <dgm:spPr/>
      <dgm:t>
        <a:bodyPr/>
        <a:lstStyle/>
        <a:p>
          <a:endParaRPr lang="pt-BR"/>
        </a:p>
      </dgm:t>
    </dgm:pt>
    <dgm:pt modelId="{1DD5B069-D742-40A6-BA94-2680714E3ED5}" type="pres">
      <dgm:prSet presAssocID="{5918D1D1-0D44-4ADF-8913-88A22BD556BF}" presName="hierChild4" presStyleCnt="0"/>
      <dgm:spPr/>
    </dgm:pt>
    <dgm:pt modelId="{49473699-CE70-429B-99E5-171E19AF73D2}" type="pres">
      <dgm:prSet presAssocID="{F1B1B705-13E3-4502-A16B-6ADC51E7A9C2}" presName="Name37" presStyleLbl="parChTrans1D3" presStyleIdx="0" presStyleCnt="11"/>
      <dgm:spPr/>
      <dgm:t>
        <a:bodyPr/>
        <a:lstStyle/>
        <a:p>
          <a:endParaRPr lang="pt-BR"/>
        </a:p>
      </dgm:t>
    </dgm:pt>
    <dgm:pt modelId="{369692D2-E926-4911-B4ED-9BF12E939F88}" type="pres">
      <dgm:prSet presAssocID="{B32446D8-067E-41C2-B37C-776F7427B770}" presName="hierRoot2" presStyleCnt="0">
        <dgm:presLayoutVars>
          <dgm:hierBranch val="init"/>
        </dgm:presLayoutVars>
      </dgm:prSet>
      <dgm:spPr/>
    </dgm:pt>
    <dgm:pt modelId="{6E31530E-136B-410D-A33B-8055C576EBD1}" type="pres">
      <dgm:prSet presAssocID="{B32446D8-067E-41C2-B37C-776F7427B770}" presName="rootComposite" presStyleCnt="0"/>
      <dgm:spPr/>
    </dgm:pt>
    <dgm:pt modelId="{56717B24-BD22-4E7E-B79E-8DC6F3F14BAF}" type="pres">
      <dgm:prSet presAssocID="{B32446D8-067E-41C2-B37C-776F7427B770}" presName="rootText" presStyleLbl="node3" presStyleIdx="0" presStyleCnt="11" custLinFactX="81843" custLinFactY="-200000" custLinFactNeighborX="100000" custLinFactNeighborY="-2865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CEA79A-D5CF-47C8-A43A-335186A5FF7C}" type="pres">
      <dgm:prSet presAssocID="{B32446D8-067E-41C2-B37C-776F7427B770}" presName="rootConnector" presStyleLbl="node3" presStyleIdx="0" presStyleCnt="11"/>
      <dgm:spPr/>
      <dgm:t>
        <a:bodyPr/>
        <a:lstStyle/>
        <a:p>
          <a:endParaRPr lang="pt-BR"/>
        </a:p>
      </dgm:t>
    </dgm:pt>
    <dgm:pt modelId="{81DE0FE0-88F4-4033-A839-78A70C516519}" type="pres">
      <dgm:prSet presAssocID="{B32446D8-067E-41C2-B37C-776F7427B770}" presName="hierChild4" presStyleCnt="0"/>
      <dgm:spPr/>
    </dgm:pt>
    <dgm:pt modelId="{8CDC949D-BFD8-4D8C-B51A-65EDFC8383D1}" type="pres">
      <dgm:prSet presAssocID="{8350C399-F4E5-4AB6-94CF-6518DA7523F9}" presName="Name37" presStyleLbl="parChTrans1D4" presStyleIdx="0" presStyleCnt="19"/>
      <dgm:spPr/>
      <dgm:t>
        <a:bodyPr/>
        <a:lstStyle/>
        <a:p>
          <a:endParaRPr lang="pt-BR"/>
        </a:p>
      </dgm:t>
    </dgm:pt>
    <dgm:pt modelId="{41952A2B-B5FB-405E-ABA7-09F7BD7688D1}" type="pres">
      <dgm:prSet presAssocID="{6AD2044F-7AB5-4D3B-9C0F-A6E656C07F83}" presName="hierRoot2" presStyleCnt="0">
        <dgm:presLayoutVars>
          <dgm:hierBranch val="init"/>
        </dgm:presLayoutVars>
      </dgm:prSet>
      <dgm:spPr/>
    </dgm:pt>
    <dgm:pt modelId="{A3945C59-435C-4C00-AB63-6A8546DA95F9}" type="pres">
      <dgm:prSet presAssocID="{6AD2044F-7AB5-4D3B-9C0F-A6E656C07F83}" presName="rootComposite" presStyleCnt="0"/>
      <dgm:spPr/>
    </dgm:pt>
    <dgm:pt modelId="{98348C36-F874-41BB-9804-D76FB2652474}" type="pres">
      <dgm:prSet presAssocID="{6AD2044F-7AB5-4D3B-9C0F-A6E656C07F83}" presName="rootText" presStyleLbl="node4" presStyleIdx="0" presStyleCnt="19" custLinFactX="83863" custLinFactY="-200000" custLinFactNeighborX="100000" custLinFactNeighborY="-28523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C057FE-12D1-4E8C-B010-743AC8DEBE67}" type="pres">
      <dgm:prSet presAssocID="{6AD2044F-7AB5-4D3B-9C0F-A6E656C07F83}" presName="rootConnector" presStyleLbl="node4" presStyleIdx="0" presStyleCnt="19"/>
      <dgm:spPr/>
      <dgm:t>
        <a:bodyPr/>
        <a:lstStyle/>
        <a:p>
          <a:endParaRPr lang="pt-BR"/>
        </a:p>
      </dgm:t>
    </dgm:pt>
    <dgm:pt modelId="{68FD47B3-18DE-494A-9469-02E040AC4588}" type="pres">
      <dgm:prSet presAssocID="{6AD2044F-7AB5-4D3B-9C0F-A6E656C07F83}" presName="hierChild4" presStyleCnt="0"/>
      <dgm:spPr/>
    </dgm:pt>
    <dgm:pt modelId="{78F30EA3-4B4C-4DD1-885D-FCBFFAD52CF5}" type="pres">
      <dgm:prSet presAssocID="{BBC2C637-7E12-48C4-979B-242F1A04D5FF}" presName="Name37" presStyleLbl="parChTrans1D4" presStyleIdx="1" presStyleCnt="19"/>
      <dgm:spPr/>
      <dgm:t>
        <a:bodyPr/>
        <a:lstStyle/>
        <a:p>
          <a:endParaRPr lang="pt-BR"/>
        </a:p>
      </dgm:t>
    </dgm:pt>
    <dgm:pt modelId="{3CFF207B-DACE-4F11-93B9-87A7951BCE53}" type="pres">
      <dgm:prSet presAssocID="{702630AE-57ED-4291-B806-0FFDC0FAC307}" presName="hierRoot2" presStyleCnt="0">
        <dgm:presLayoutVars>
          <dgm:hierBranch val="init"/>
        </dgm:presLayoutVars>
      </dgm:prSet>
      <dgm:spPr/>
    </dgm:pt>
    <dgm:pt modelId="{654C220C-E737-47B5-83B2-430450482B35}" type="pres">
      <dgm:prSet presAssocID="{702630AE-57ED-4291-B806-0FFDC0FAC307}" presName="rootComposite" presStyleCnt="0"/>
      <dgm:spPr/>
    </dgm:pt>
    <dgm:pt modelId="{B245E85D-04BE-44BF-9B57-669A108EBD8A}" type="pres">
      <dgm:prSet presAssocID="{702630AE-57ED-4291-B806-0FFDC0FAC307}" presName="rootText" presStyleLbl="node4" presStyleIdx="1" presStyleCnt="19" custLinFactX="91656" custLinFactY="-200000" custLinFactNeighborX="100000" custLinFactNeighborY="-2895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52B26C-CDD4-419E-BD5E-177620C3B1B5}" type="pres">
      <dgm:prSet presAssocID="{702630AE-57ED-4291-B806-0FFDC0FAC307}" presName="rootConnector" presStyleLbl="node4" presStyleIdx="1" presStyleCnt="19"/>
      <dgm:spPr/>
      <dgm:t>
        <a:bodyPr/>
        <a:lstStyle/>
        <a:p>
          <a:endParaRPr lang="pt-BR"/>
        </a:p>
      </dgm:t>
    </dgm:pt>
    <dgm:pt modelId="{077CD591-40D8-4E60-B476-6A4754B2593A}" type="pres">
      <dgm:prSet presAssocID="{702630AE-57ED-4291-B806-0FFDC0FAC307}" presName="hierChild4" presStyleCnt="0"/>
      <dgm:spPr/>
    </dgm:pt>
    <dgm:pt modelId="{ABB09F3D-7FF2-4D81-B7AA-76A05FB0D9CA}" type="pres">
      <dgm:prSet presAssocID="{702630AE-57ED-4291-B806-0FFDC0FAC307}" presName="hierChild5" presStyleCnt="0"/>
      <dgm:spPr/>
    </dgm:pt>
    <dgm:pt modelId="{13D10100-B148-4CA9-8B38-C3382D184FB5}" type="pres">
      <dgm:prSet presAssocID="{8C33E3A5-AFC1-4EEA-B5A1-BBB0FF1F5AC5}" presName="Name37" presStyleLbl="parChTrans1D4" presStyleIdx="2" presStyleCnt="19"/>
      <dgm:spPr/>
    </dgm:pt>
    <dgm:pt modelId="{B9239958-53A4-4DE0-B99C-211F68C35C51}" type="pres">
      <dgm:prSet presAssocID="{343E8EA5-452C-419E-B471-D2158CF7489F}" presName="hierRoot2" presStyleCnt="0">
        <dgm:presLayoutVars>
          <dgm:hierBranch val="init"/>
        </dgm:presLayoutVars>
      </dgm:prSet>
      <dgm:spPr/>
    </dgm:pt>
    <dgm:pt modelId="{021531B6-A0F5-4DE3-AB4F-96E35E2B4F58}" type="pres">
      <dgm:prSet presAssocID="{343E8EA5-452C-419E-B471-D2158CF7489F}" presName="rootComposite" presStyleCnt="0"/>
      <dgm:spPr/>
    </dgm:pt>
    <dgm:pt modelId="{9DBFBEE0-E6BA-4BE9-9A3D-BA15CBE6C905}" type="pres">
      <dgm:prSet presAssocID="{343E8EA5-452C-419E-B471-D2158CF7489F}" presName="rootText" presStyleLbl="node4" presStyleIdx="2" presStyleCnt="19" custLinFactX="89613" custLinFactY="-200000" custLinFactNeighborX="100000" custLinFactNeighborY="-286191">
        <dgm:presLayoutVars>
          <dgm:chPref val="3"/>
        </dgm:presLayoutVars>
      </dgm:prSet>
      <dgm:spPr/>
    </dgm:pt>
    <dgm:pt modelId="{BBA658B3-C238-4300-A768-127C1B88928B}" type="pres">
      <dgm:prSet presAssocID="{343E8EA5-452C-419E-B471-D2158CF7489F}" presName="rootConnector" presStyleLbl="node4" presStyleIdx="2" presStyleCnt="19"/>
      <dgm:spPr/>
    </dgm:pt>
    <dgm:pt modelId="{1A16C233-C7C6-4445-815A-446DE8C9B20E}" type="pres">
      <dgm:prSet presAssocID="{343E8EA5-452C-419E-B471-D2158CF7489F}" presName="hierChild4" presStyleCnt="0"/>
      <dgm:spPr/>
    </dgm:pt>
    <dgm:pt modelId="{4C6CBDC5-B491-46AD-AD9C-F22160B97A50}" type="pres">
      <dgm:prSet presAssocID="{343E8EA5-452C-419E-B471-D2158CF7489F}" presName="hierChild5" presStyleCnt="0"/>
      <dgm:spPr/>
    </dgm:pt>
    <dgm:pt modelId="{02B573D0-8D9B-4CAE-88F0-A96C75113FF8}" type="pres">
      <dgm:prSet presAssocID="{DFC4D0DC-7A58-4675-81B8-EE224825C5BE}" presName="Name37" presStyleLbl="parChTrans1D4" presStyleIdx="3" presStyleCnt="19"/>
      <dgm:spPr/>
    </dgm:pt>
    <dgm:pt modelId="{F1430FC0-A2AC-4DE0-9FEE-E045E1A31DD8}" type="pres">
      <dgm:prSet presAssocID="{36E02CD0-BAFD-45FF-8824-ED5952E4BE75}" presName="hierRoot2" presStyleCnt="0">
        <dgm:presLayoutVars>
          <dgm:hierBranch val="init"/>
        </dgm:presLayoutVars>
      </dgm:prSet>
      <dgm:spPr/>
    </dgm:pt>
    <dgm:pt modelId="{15ADDAEB-611D-4809-B6D0-F974E22C17C0}" type="pres">
      <dgm:prSet presAssocID="{36E02CD0-BAFD-45FF-8824-ED5952E4BE75}" presName="rootComposite" presStyleCnt="0"/>
      <dgm:spPr/>
    </dgm:pt>
    <dgm:pt modelId="{C9E4C396-EE01-4E2E-ADF9-04078C45FA64}" type="pres">
      <dgm:prSet presAssocID="{36E02CD0-BAFD-45FF-8824-ED5952E4BE75}" presName="rootText" presStyleLbl="node4" presStyleIdx="3" presStyleCnt="19" custLinFactX="89613" custLinFactY="-200000" custLinFactNeighborX="100000" custLinFactNeighborY="-286191">
        <dgm:presLayoutVars>
          <dgm:chPref val="3"/>
        </dgm:presLayoutVars>
      </dgm:prSet>
      <dgm:spPr/>
    </dgm:pt>
    <dgm:pt modelId="{67E3880C-9A10-4072-AD21-BB6BF9E6221B}" type="pres">
      <dgm:prSet presAssocID="{36E02CD0-BAFD-45FF-8824-ED5952E4BE75}" presName="rootConnector" presStyleLbl="node4" presStyleIdx="3" presStyleCnt="19"/>
      <dgm:spPr/>
    </dgm:pt>
    <dgm:pt modelId="{7210BC26-3963-4402-8CAF-919FF8BB16F1}" type="pres">
      <dgm:prSet presAssocID="{36E02CD0-BAFD-45FF-8824-ED5952E4BE75}" presName="hierChild4" presStyleCnt="0"/>
      <dgm:spPr/>
    </dgm:pt>
    <dgm:pt modelId="{A8696C05-F64F-4D7F-8743-3D4B146B865E}" type="pres">
      <dgm:prSet presAssocID="{36E02CD0-BAFD-45FF-8824-ED5952E4BE75}" presName="hierChild5" presStyleCnt="0"/>
      <dgm:spPr/>
    </dgm:pt>
    <dgm:pt modelId="{17D276CA-834A-4048-AEDA-6C2A43C96F57}" type="pres">
      <dgm:prSet presAssocID="{361E5EE5-F42E-433D-BD53-9B979D523306}" presName="Name37" presStyleLbl="parChTrans1D4" presStyleIdx="4" presStyleCnt="19"/>
      <dgm:spPr/>
    </dgm:pt>
    <dgm:pt modelId="{8652A56A-23E3-48A0-8609-DD958C7B5127}" type="pres">
      <dgm:prSet presAssocID="{7F38C073-55E3-4554-BF36-4798AA36241D}" presName="hierRoot2" presStyleCnt="0">
        <dgm:presLayoutVars>
          <dgm:hierBranch val="init"/>
        </dgm:presLayoutVars>
      </dgm:prSet>
      <dgm:spPr/>
    </dgm:pt>
    <dgm:pt modelId="{EA00AC15-AF21-4A04-8E1D-2D76D004E27E}" type="pres">
      <dgm:prSet presAssocID="{7F38C073-55E3-4554-BF36-4798AA36241D}" presName="rootComposite" presStyleCnt="0"/>
      <dgm:spPr/>
    </dgm:pt>
    <dgm:pt modelId="{80E0281C-9356-4C2D-94AC-5FE572054937}" type="pres">
      <dgm:prSet presAssocID="{7F38C073-55E3-4554-BF36-4798AA36241D}" presName="rootText" presStyleLbl="node4" presStyleIdx="4" presStyleCnt="19" custLinFactX="89613" custLinFactY="-200000" custLinFactNeighborX="100000" custLinFactNeighborY="-286191">
        <dgm:presLayoutVars>
          <dgm:chPref val="3"/>
        </dgm:presLayoutVars>
      </dgm:prSet>
      <dgm:spPr/>
    </dgm:pt>
    <dgm:pt modelId="{FDB2D5EF-1BD1-4BAA-BB34-13044E5C5EAD}" type="pres">
      <dgm:prSet presAssocID="{7F38C073-55E3-4554-BF36-4798AA36241D}" presName="rootConnector" presStyleLbl="node4" presStyleIdx="4" presStyleCnt="19"/>
      <dgm:spPr/>
    </dgm:pt>
    <dgm:pt modelId="{CDE44423-4286-49D7-A9DB-29323497CB70}" type="pres">
      <dgm:prSet presAssocID="{7F38C073-55E3-4554-BF36-4798AA36241D}" presName="hierChild4" presStyleCnt="0"/>
      <dgm:spPr/>
    </dgm:pt>
    <dgm:pt modelId="{3CC6383F-D9AB-40E9-8298-6BE974FE72E8}" type="pres">
      <dgm:prSet presAssocID="{7F38C073-55E3-4554-BF36-4798AA36241D}" presName="hierChild5" presStyleCnt="0"/>
      <dgm:spPr/>
    </dgm:pt>
    <dgm:pt modelId="{9E58662A-4C18-42FC-B645-8B10687D158D}" type="pres">
      <dgm:prSet presAssocID="{BDC9F078-F88A-4F80-9C66-FEAFE6EECFC9}" presName="Name37" presStyleLbl="parChTrans1D4" presStyleIdx="5" presStyleCnt="19"/>
      <dgm:spPr/>
    </dgm:pt>
    <dgm:pt modelId="{A01E5492-46D1-4A90-A973-2461D5B614E3}" type="pres">
      <dgm:prSet presAssocID="{CB40F6C9-DB00-4E5C-AFCA-3A061E1F67E3}" presName="hierRoot2" presStyleCnt="0">
        <dgm:presLayoutVars>
          <dgm:hierBranch val="init"/>
        </dgm:presLayoutVars>
      </dgm:prSet>
      <dgm:spPr/>
    </dgm:pt>
    <dgm:pt modelId="{9A5BEF7E-4CC2-4BBE-9E28-DF6426920E0F}" type="pres">
      <dgm:prSet presAssocID="{CB40F6C9-DB00-4E5C-AFCA-3A061E1F67E3}" presName="rootComposite" presStyleCnt="0"/>
      <dgm:spPr/>
    </dgm:pt>
    <dgm:pt modelId="{3DD41727-9983-430C-969C-612C016B7E7E}" type="pres">
      <dgm:prSet presAssocID="{CB40F6C9-DB00-4E5C-AFCA-3A061E1F67E3}" presName="rootText" presStyleLbl="node4" presStyleIdx="5" presStyleCnt="19" custLinFactX="89613" custLinFactY="-200000" custLinFactNeighborX="100000" custLinFactNeighborY="-286191">
        <dgm:presLayoutVars>
          <dgm:chPref val="3"/>
        </dgm:presLayoutVars>
      </dgm:prSet>
      <dgm:spPr/>
    </dgm:pt>
    <dgm:pt modelId="{54EFB37D-7E86-49AA-A41D-FA7719262FA8}" type="pres">
      <dgm:prSet presAssocID="{CB40F6C9-DB00-4E5C-AFCA-3A061E1F67E3}" presName="rootConnector" presStyleLbl="node4" presStyleIdx="5" presStyleCnt="19"/>
      <dgm:spPr/>
    </dgm:pt>
    <dgm:pt modelId="{88C682ED-398C-4573-97B4-64D5B4A6CF77}" type="pres">
      <dgm:prSet presAssocID="{CB40F6C9-DB00-4E5C-AFCA-3A061E1F67E3}" presName="hierChild4" presStyleCnt="0"/>
      <dgm:spPr/>
    </dgm:pt>
    <dgm:pt modelId="{6E1B7751-C56B-4823-8A4C-D42F08D10706}" type="pres">
      <dgm:prSet presAssocID="{CB40F6C9-DB00-4E5C-AFCA-3A061E1F67E3}" presName="hierChild5" presStyleCnt="0"/>
      <dgm:spPr/>
    </dgm:pt>
    <dgm:pt modelId="{CA7636D4-F839-484C-911A-B3A8F72310F5}" type="pres">
      <dgm:prSet presAssocID="{15BCF599-D1D3-4530-B8D1-21174F16EF23}" presName="Name37" presStyleLbl="parChTrans1D4" presStyleIdx="6" presStyleCnt="19"/>
      <dgm:spPr/>
    </dgm:pt>
    <dgm:pt modelId="{4CF5757D-2C60-4B26-8B37-1AD72CDD2F34}" type="pres">
      <dgm:prSet presAssocID="{8F141B77-5CDF-411D-9C56-8B7C4569B9C3}" presName="hierRoot2" presStyleCnt="0">
        <dgm:presLayoutVars>
          <dgm:hierBranch val="init"/>
        </dgm:presLayoutVars>
      </dgm:prSet>
      <dgm:spPr/>
    </dgm:pt>
    <dgm:pt modelId="{20579DC7-35CB-4E6C-A2AA-7E847ED96AB0}" type="pres">
      <dgm:prSet presAssocID="{8F141B77-5CDF-411D-9C56-8B7C4569B9C3}" presName="rootComposite" presStyleCnt="0"/>
      <dgm:spPr/>
    </dgm:pt>
    <dgm:pt modelId="{2A3A332C-3A82-4258-A065-699C5A4D6109}" type="pres">
      <dgm:prSet presAssocID="{8F141B77-5CDF-411D-9C56-8B7C4569B9C3}" presName="rootText" presStyleLbl="node4" presStyleIdx="6" presStyleCnt="19" custLinFactX="89613" custLinFactY="-200000" custLinFactNeighborX="100000" custLinFactNeighborY="-28619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E24B1E-5FDE-49C2-962C-D7A57EC170D7}" type="pres">
      <dgm:prSet presAssocID="{8F141B77-5CDF-411D-9C56-8B7C4569B9C3}" presName="rootConnector" presStyleLbl="node4" presStyleIdx="6" presStyleCnt="19"/>
      <dgm:spPr/>
    </dgm:pt>
    <dgm:pt modelId="{71A42CDE-9C7B-49BD-9DC1-F94C785F24E5}" type="pres">
      <dgm:prSet presAssocID="{8F141B77-5CDF-411D-9C56-8B7C4569B9C3}" presName="hierChild4" presStyleCnt="0"/>
      <dgm:spPr/>
    </dgm:pt>
    <dgm:pt modelId="{500FEE7A-E68A-4C9F-97D6-0AFB75ADE3C1}" type="pres">
      <dgm:prSet presAssocID="{8F141B77-5CDF-411D-9C56-8B7C4569B9C3}" presName="hierChild5" presStyleCnt="0"/>
      <dgm:spPr/>
    </dgm:pt>
    <dgm:pt modelId="{491B914B-36E2-468A-9144-9AC01F464C74}" type="pres">
      <dgm:prSet presAssocID="{6AD2044F-7AB5-4D3B-9C0F-A6E656C07F83}" presName="hierChild5" presStyleCnt="0"/>
      <dgm:spPr/>
    </dgm:pt>
    <dgm:pt modelId="{31564D36-031A-42CC-8E10-78275EF94D9C}" type="pres">
      <dgm:prSet presAssocID="{C27FCCA8-70E9-4FF5-A0BC-48FFE2D856D0}" presName="Name37" presStyleLbl="parChTrans1D4" presStyleIdx="7" presStyleCnt="19"/>
      <dgm:spPr/>
      <dgm:t>
        <a:bodyPr/>
        <a:lstStyle/>
        <a:p>
          <a:endParaRPr lang="pt-BR"/>
        </a:p>
      </dgm:t>
    </dgm:pt>
    <dgm:pt modelId="{1D3C39BC-D178-4B55-95D9-98A54C602ECD}" type="pres">
      <dgm:prSet presAssocID="{C6A0D7EA-88D9-46F7-94E1-D7B0DF6EC13C}" presName="hierRoot2" presStyleCnt="0">
        <dgm:presLayoutVars>
          <dgm:hierBranch val="init"/>
        </dgm:presLayoutVars>
      </dgm:prSet>
      <dgm:spPr/>
    </dgm:pt>
    <dgm:pt modelId="{C79CADD3-77B6-4A3E-9AD4-34D94CC03F58}" type="pres">
      <dgm:prSet presAssocID="{C6A0D7EA-88D9-46F7-94E1-D7B0DF6EC13C}" presName="rootComposite" presStyleCnt="0"/>
      <dgm:spPr/>
    </dgm:pt>
    <dgm:pt modelId="{0796C3D0-CF86-4FCC-97E5-FC4CF344FF84}" type="pres">
      <dgm:prSet presAssocID="{C6A0D7EA-88D9-46F7-94E1-D7B0DF6EC13C}" presName="rootText" presStyleLbl="node4" presStyleIdx="7" presStyleCnt="19" custLinFactX="75993" custLinFactY="-200000" custLinFactNeighborX="100000" custLinFactNeighborY="-285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701152-2FDB-489A-83D6-FF2EA617CB9A}" type="pres">
      <dgm:prSet presAssocID="{C6A0D7EA-88D9-46F7-94E1-D7B0DF6EC13C}" presName="rootConnector" presStyleLbl="node4" presStyleIdx="7" presStyleCnt="19"/>
      <dgm:spPr/>
      <dgm:t>
        <a:bodyPr/>
        <a:lstStyle/>
        <a:p>
          <a:endParaRPr lang="pt-BR"/>
        </a:p>
      </dgm:t>
    </dgm:pt>
    <dgm:pt modelId="{8EB4565A-028D-42B1-B342-857D2DB95632}" type="pres">
      <dgm:prSet presAssocID="{C6A0D7EA-88D9-46F7-94E1-D7B0DF6EC13C}" presName="hierChild4" presStyleCnt="0"/>
      <dgm:spPr/>
    </dgm:pt>
    <dgm:pt modelId="{95CC6FC0-2ED4-4AD2-8170-A1D4992DCC10}" type="pres">
      <dgm:prSet presAssocID="{C6A0D7EA-88D9-46F7-94E1-D7B0DF6EC13C}" presName="hierChild5" presStyleCnt="0"/>
      <dgm:spPr/>
    </dgm:pt>
    <dgm:pt modelId="{072574F6-E851-4AAB-B847-3651B374E89F}" type="pres">
      <dgm:prSet presAssocID="{B32446D8-067E-41C2-B37C-776F7427B770}" presName="hierChild5" presStyleCnt="0"/>
      <dgm:spPr/>
    </dgm:pt>
    <dgm:pt modelId="{7F40EEB2-5AD3-43F1-986C-0732C793B7F9}" type="pres">
      <dgm:prSet presAssocID="{59AD3C8C-01C2-4A3D-9F65-38B727C59119}" presName="Name37" presStyleLbl="parChTrans1D3" presStyleIdx="1" presStyleCnt="11"/>
      <dgm:spPr/>
      <dgm:t>
        <a:bodyPr/>
        <a:lstStyle/>
        <a:p>
          <a:endParaRPr lang="pt-BR"/>
        </a:p>
      </dgm:t>
    </dgm:pt>
    <dgm:pt modelId="{7FD37A04-6114-43B5-85D1-630803EBD8AB}" type="pres">
      <dgm:prSet presAssocID="{70A0ABEA-1E2E-411E-B798-BA48C893BD03}" presName="hierRoot2" presStyleCnt="0">
        <dgm:presLayoutVars>
          <dgm:hierBranch val="init"/>
        </dgm:presLayoutVars>
      </dgm:prSet>
      <dgm:spPr/>
    </dgm:pt>
    <dgm:pt modelId="{504B6293-BCAA-478C-8FF7-5A30D32E60A9}" type="pres">
      <dgm:prSet presAssocID="{70A0ABEA-1E2E-411E-B798-BA48C893BD03}" presName="rootComposite" presStyleCnt="0"/>
      <dgm:spPr/>
    </dgm:pt>
    <dgm:pt modelId="{B3614847-9CDA-4A2D-BDAA-509A29BA3BC2}" type="pres">
      <dgm:prSet presAssocID="{70A0ABEA-1E2E-411E-B798-BA48C893BD03}" presName="rootText" presStyleLbl="node3" presStyleIdx="1" presStyleCnt="11" custLinFactX="-100000" custLinFactY="-166386" custLinFactNeighborX="-198883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1F959D-4727-4D54-ABAB-547CD53C1A55}" type="pres">
      <dgm:prSet presAssocID="{70A0ABEA-1E2E-411E-B798-BA48C893BD03}" presName="rootConnector" presStyleLbl="node3" presStyleIdx="1" presStyleCnt="11"/>
      <dgm:spPr/>
      <dgm:t>
        <a:bodyPr/>
        <a:lstStyle/>
        <a:p>
          <a:endParaRPr lang="pt-BR"/>
        </a:p>
      </dgm:t>
    </dgm:pt>
    <dgm:pt modelId="{B49919F5-2E8A-490D-AE86-8A83AC35A703}" type="pres">
      <dgm:prSet presAssocID="{70A0ABEA-1E2E-411E-B798-BA48C893BD03}" presName="hierChild4" presStyleCnt="0"/>
      <dgm:spPr/>
    </dgm:pt>
    <dgm:pt modelId="{CAB555E4-54BC-4CFE-A38C-5A5D88292D59}" type="pres">
      <dgm:prSet presAssocID="{3FD2B8DA-B14E-45C6-8C8D-1BE598FDBD9A}" presName="Name37" presStyleLbl="parChTrans1D4" presStyleIdx="8" presStyleCnt="19"/>
      <dgm:spPr/>
      <dgm:t>
        <a:bodyPr/>
        <a:lstStyle/>
        <a:p>
          <a:endParaRPr lang="pt-BR"/>
        </a:p>
      </dgm:t>
    </dgm:pt>
    <dgm:pt modelId="{A4E05D4D-2D73-4A39-9244-412C19B6FBEF}" type="pres">
      <dgm:prSet presAssocID="{FB157E3F-B0A7-4C09-AD39-6B73B95DA6A2}" presName="hierRoot2" presStyleCnt="0">
        <dgm:presLayoutVars>
          <dgm:hierBranch val="init"/>
        </dgm:presLayoutVars>
      </dgm:prSet>
      <dgm:spPr/>
    </dgm:pt>
    <dgm:pt modelId="{D8190F72-DB02-4482-B356-963D5CBF5EDB}" type="pres">
      <dgm:prSet presAssocID="{FB157E3F-B0A7-4C09-AD39-6B73B95DA6A2}" presName="rootComposite" presStyleCnt="0"/>
      <dgm:spPr/>
    </dgm:pt>
    <dgm:pt modelId="{9A85764A-D6C2-42E9-8A39-CB4A0AB71669}" type="pres">
      <dgm:prSet presAssocID="{FB157E3F-B0A7-4C09-AD39-6B73B95DA6A2}" presName="rootText" presStyleLbl="node4" presStyleIdx="8" presStyleCnt="19" custLinFactX="-100000" custLinFactY="-178148" custLinFactNeighborX="-181117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9C31A1-89AE-4082-8B10-B50188F11766}" type="pres">
      <dgm:prSet presAssocID="{FB157E3F-B0A7-4C09-AD39-6B73B95DA6A2}" presName="rootConnector" presStyleLbl="node4" presStyleIdx="8" presStyleCnt="19"/>
      <dgm:spPr/>
      <dgm:t>
        <a:bodyPr/>
        <a:lstStyle/>
        <a:p>
          <a:endParaRPr lang="pt-BR"/>
        </a:p>
      </dgm:t>
    </dgm:pt>
    <dgm:pt modelId="{BFC1EE07-1EAC-424F-8B22-EDE5E225A8DB}" type="pres">
      <dgm:prSet presAssocID="{FB157E3F-B0A7-4C09-AD39-6B73B95DA6A2}" presName="hierChild4" presStyleCnt="0"/>
      <dgm:spPr/>
    </dgm:pt>
    <dgm:pt modelId="{B620DC86-D445-4638-9FBB-5C904D35540F}" type="pres">
      <dgm:prSet presAssocID="{FB157E3F-B0A7-4C09-AD39-6B73B95DA6A2}" presName="hierChild5" presStyleCnt="0"/>
      <dgm:spPr/>
    </dgm:pt>
    <dgm:pt modelId="{6340EC7B-BA36-4756-BE2D-DB45A32E3CCA}" type="pres">
      <dgm:prSet presAssocID="{0F8E5196-2B09-4FEC-A1DE-643C60045FF8}" presName="Name37" presStyleLbl="parChTrans1D4" presStyleIdx="9" presStyleCnt="19"/>
      <dgm:spPr/>
      <dgm:t>
        <a:bodyPr/>
        <a:lstStyle/>
        <a:p>
          <a:endParaRPr lang="pt-BR"/>
        </a:p>
      </dgm:t>
    </dgm:pt>
    <dgm:pt modelId="{0475A0BE-2C2C-498C-B004-4369952D8169}" type="pres">
      <dgm:prSet presAssocID="{054C43D4-2D7A-445B-9DD2-D50C188514D1}" presName="hierRoot2" presStyleCnt="0">
        <dgm:presLayoutVars>
          <dgm:hierBranch val="init"/>
        </dgm:presLayoutVars>
      </dgm:prSet>
      <dgm:spPr/>
    </dgm:pt>
    <dgm:pt modelId="{69402020-8F98-4B00-8E93-5CF1C9C0A70A}" type="pres">
      <dgm:prSet presAssocID="{054C43D4-2D7A-445B-9DD2-D50C188514D1}" presName="rootComposite" presStyleCnt="0"/>
      <dgm:spPr/>
    </dgm:pt>
    <dgm:pt modelId="{A6C31221-0203-44F5-92AB-620F7EB9C5C4}" type="pres">
      <dgm:prSet presAssocID="{054C43D4-2D7A-445B-9DD2-D50C188514D1}" presName="rootText" presStyleLbl="node4" presStyleIdx="9" presStyleCnt="19" custLinFactX="-100000" custLinFactY="-168614" custLinFactNeighborX="-186596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E18013-ED4A-45D1-909A-5D870B4F61AB}" type="pres">
      <dgm:prSet presAssocID="{054C43D4-2D7A-445B-9DD2-D50C188514D1}" presName="rootConnector" presStyleLbl="node4" presStyleIdx="9" presStyleCnt="19"/>
      <dgm:spPr/>
      <dgm:t>
        <a:bodyPr/>
        <a:lstStyle/>
        <a:p>
          <a:endParaRPr lang="pt-BR"/>
        </a:p>
      </dgm:t>
    </dgm:pt>
    <dgm:pt modelId="{22F7D0BA-EB50-45C8-9200-1BBBE1C2269B}" type="pres">
      <dgm:prSet presAssocID="{054C43D4-2D7A-445B-9DD2-D50C188514D1}" presName="hierChild4" presStyleCnt="0"/>
      <dgm:spPr/>
    </dgm:pt>
    <dgm:pt modelId="{1E52ED69-2AC3-4731-AEB9-761926359421}" type="pres">
      <dgm:prSet presAssocID="{054C43D4-2D7A-445B-9DD2-D50C188514D1}" presName="hierChild5" presStyleCnt="0"/>
      <dgm:spPr/>
    </dgm:pt>
    <dgm:pt modelId="{3A5C6DA4-872B-4436-A1C2-9996B39700E6}" type="pres">
      <dgm:prSet presAssocID="{8A0CBA39-C060-4818-9423-E155DDD7494D}" presName="Name37" presStyleLbl="parChTrans1D4" presStyleIdx="10" presStyleCnt="19"/>
      <dgm:spPr/>
      <dgm:t>
        <a:bodyPr/>
        <a:lstStyle/>
        <a:p>
          <a:endParaRPr lang="pt-BR"/>
        </a:p>
      </dgm:t>
    </dgm:pt>
    <dgm:pt modelId="{26AB4180-0133-4D83-B662-C2803D529D07}" type="pres">
      <dgm:prSet presAssocID="{129246D0-2124-4BD1-9FFB-DB907399CBF1}" presName="hierRoot2" presStyleCnt="0">
        <dgm:presLayoutVars>
          <dgm:hierBranch val="init"/>
        </dgm:presLayoutVars>
      </dgm:prSet>
      <dgm:spPr/>
    </dgm:pt>
    <dgm:pt modelId="{F3D00482-579F-4435-9923-58E85898DB99}" type="pres">
      <dgm:prSet presAssocID="{129246D0-2124-4BD1-9FFB-DB907399CBF1}" presName="rootComposite" presStyleCnt="0"/>
      <dgm:spPr/>
    </dgm:pt>
    <dgm:pt modelId="{D9F66AA2-676E-42B9-B699-7506EA85DE93}" type="pres">
      <dgm:prSet presAssocID="{129246D0-2124-4BD1-9FFB-DB907399CBF1}" presName="rootText" presStyleLbl="node4" presStyleIdx="10" presStyleCnt="19" custLinFactX="-100000" custLinFactY="-168614" custLinFactNeighborX="-186596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FAED77-A018-4F17-8850-424E72016207}" type="pres">
      <dgm:prSet presAssocID="{129246D0-2124-4BD1-9FFB-DB907399CBF1}" presName="rootConnector" presStyleLbl="node4" presStyleIdx="10" presStyleCnt="19"/>
      <dgm:spPr/>
      <dgm:t>
        <a:bodyPr/>
        <a:lstStyle/>
        <a:p>
          <a:endParaRPr lang="pt-BR"/>
        </a:p>
      </dgm:t>
    </dgm:pt>
    <dgm:pt modelId="{3484D0C5-C822-40AE-ABCE-F829A97FCF4B}" type="pres">
      <dgm:prSet presAssocID="{129246D0-2124-4BD1-9FFB-DB907399CBF1}" presName="hierChild4" presStyleCnt="0"/>
      <dgm:spPr/>
    </dgm:pt>
    <dgm:pt modelId="{FC846919-AF0F-44B1-A67E-2F4B1CFDE46A}" type="pres">
      <dgm:prSet presAssocID="{129246D0-2124-4BD1-9FFB-DB907399CBF1}" presName="hierChild5" presStyleCnt="0"/>
      <dgm:spPr/>
    </dgm:pt>
    <dgm:pt modelId="{CFDD5C4A-44CB-451F-A800-185D2A6B5812}" type="pres">
      <dgm:prSet presAssocID="{62722DF1-C829-4A12-B2D3-D0A3277829FF}" presName="Name37" presStyleLbl="parChTrans1D4" presStyleIdx="11" presStyleCnt="19"/>
      <dgm:spPr/>
      <dgm:t>
        <a:bodyPr/>
        <a:lstStyle/>
        <a:p>
          <a:endParaRPr lang="pt-BR"/>
        </a:p>
      </dgm:t>
    </dgm:pt>
    <dgm:pt modelId="{4DFCE6A3-8CD3-40DD-91E0-458F019FA7B0}" type="pres">
      <dgm:prSet presAssocID="{962A9504-D2DE-4B97-A1C0-07B060832E35}" presName="hierRoot2" presStyleCnt="0">
        <dgm:presLayoutVars>
          <dgm:hierBranch val="init"/>
        </dgm:presLayoutVars>
      </dgm:prSet>
      <dgm:spPr/>
    </dgm:pt>
    <dgm:pt modelId="{57FCB77C-6E5F-447E-B281-3DDA8F29833F}" type="pres">
      <dgm:prSet presAssocID="{962A9504-D2DE-4B97-A1C0-07B060832E35}" presName="rootComposite" presStyleCnt="0"/>
      <dgm:spPr/>
    </dgm:pt>
    <dgm:pt modelId="{1DEBD0AF-E1E4-4602-A615-A69B33475194}" type="pres">
      <dgm:prSet presAssocID="{962A9504-D2DE-4B97-A1C0-07B060832E35}" presName="rootText" presStyleLbl="node4" presStyleIdx="11" presStyleCnt="19" custLinFactX="-100000" custLinFactY="-168614" custLinFactNeighborX="-186596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5E543A-861E-4A2F-88F5-FE440F3E35A1}" type="pres">
      <dgm:prSet presAssocID="{962A9504-D2DE-4B97-A1C0-07B060832E35}" presName="rootConnector" presStyleLbl="node4" presStyleIdx="11" presStyleCnt="19"/>
      <dgm:spPr/>
      <dgm:t>
        <a:bodyPr/>
        <a:lstStyle/>
        <a:p>
          <a:endParaRPr lang="pt-BR"/>
        </a:p>
      </dgm:t>
    </dgm:pt>
    <dgm:pt modelId="{8E3EEAF6-CC28-4AF2-A748-66F2A29DD200}" type="pres">
      <dgm:prSet presAssocID="{962A9504-D2DE-4B97-A1C0-07B060832E35}" presName="hierChild4" presStyleCnt="0"/>
      <dgm:spPr/>
    </dgm:pt>
    <dgm:pt modelId="{5252450B-BBFD-4112-A857-B7776476497F}" type="pres">
      <dgm:prSet presAssocID="{962A9504-D2DE-4B97-A1C0-07B060832E35}" presName="hierChild5" presStyleCnt="0"/>
      <dgm:spPr/>
    </dgm:pt>
    <dgm:pt modelId="{05ED0982-AD05-4E9C-B6B7-89D682DD69EC}" type="pres">
      <dgm:prSet presAssocID="{69E790DA-E178-4367-B8A2-3829A13D9567}" presName="Name37" presStyleLbl="parChTrans1D4" presStyleIdx="12" presStyleCnt="19"/>
      <dgm:spPr/>
      <dgm:t>
        <a:bodyPr/>
        <a:lstStyle/>
        <a:p>
          <a:endParaRPr lang="pt-BR"/>
        </a:p>
      </dgm:t>
    </dgm:pt>
    <dgm:pt modelId="{F073BE8E-E4DF-4AE7-8CB0-3043A40B95C6}" type="pres">
      <dgm:prSet presAssocID="{F3DFE698-D42A-45DF-961A-C239CFB7D4C5}" presName="hierRoot2" presStyleCnt="0">
        <dgm:presLayoutVars>
          <dgm:hierBranch val="init"/>
        </dgm:presLayoutVars>
      </dgm:prSet>
      <dgm:spPr/>
    </dgm:pt>
    <dgm:pt modelId="{46035030-38F4-4A6D-82B7-32DBAF482E99}" type="pres">
      <dgm:prSet presAssocID="{F3DFE698-D42A-45DF-961A-C239CFB7D4C5}" presName="rootComposite" presStyleCnt="0"/>
      <dgm:spPr/>
    </dgm:pt>
    <dgm:pt modelId="{8E6C342A-7258-4B6B-96FC-3C97E526E5BE}" type="pres">
      <dgm:prSet presAssocID="{F3DFE698-D42A-45DF-961A-C239CFB7D4C5}" presName="rootText" presStyleLbl="node4" presStyleIdx="12" presStyleCnt="19" custLinFactX="-100000" custLinFactY="-168614" custLinFactNeighborX="-186596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9D3FD0C-3C3C-42A7-BE35-E55ECC804F9D}" type="pres">
      <dgm:prSet presAssocID="{F3DFE698-D42A-45DF-961A-C239CFB7D4C5}" presName="rootConnector" presStyleLbl="node4" presStyleIdx="12" presStyleCnt="19"/>
      <dgm:spPr/>
      <dgm:t>
        <a:bodyPr/>
        <a:lstStyle/>
        <a:p>
          <a:endParaRPr lang="pt-BR"/>
        </a:p>
      </dgm:t>
    </dgm:pt>
    <dgm:pt modelId="{4774A4B2-D12B-4C91-ABB4-83A4C7E9590C}" type="pres">
      <dgm:prSet presAssocID="{F3DFE698-D42A-45DF-961A-C239CFB7D4C5}" presName="hierChild4" presStyleCnt="0"/>
      <dgm:spPr/>
    </dgm:pt>
    <dgm:pt modelId="{E78E4A9A-11D7-48E8-9161-C8ECBC477A10}" type="pres">
      <dgm:prSet presAssocID="{F3DFE698-D42A-45DF-961A-C239CFB7D4C5}" presName="hierChild5" presStyleCnt="0"/>
      <dgm:spPr/>
    </dgm:pt>
    <dgm:pt modelId="{962E5B37-69F0-4C25-9299-9841AD5149AF}" type="pres">
      <dgm:prSet presAssocID="{CEE1C44E-320D-49FA-989D-F7A106B290A5}" presName="Name37" presStyleLbl="parChTrans1D4" presStyleIdx="13" presStyleCnt="19"/>
      <dgm:spPr/>
      <dgm:t>
        <a:bodyPr/>
        <a:lstStyle/>
        <a:p>
          <a:endParaRPr lang="pt-BR"/>
        </a:p>
      </dgm:t>
    </dgm:pt>
    <dgm:pt modelId="{7FA5D8BD-5D40-4A69-A89B-350FDA179662}" type="pres">
      <dgm:prSet presAssocID="{A697A623-5675-46D4-A8A2-2BE789E568E9}" presName="hierRoot2" presStyleCnt="0">
        <dgm:presLayoutVars>
          <dgm:hierBranch val="init"/>
        </dgm:presLayoutVars>
      </dgm:prSet>
      <dgm:spPr/>
    </dgm:pt>
    <dgm:pt modelId="{FBCEFAAE-FF15-4644-AD10-F40E027F025A}" type="pres">
      <dgm:prSet presAssocID="{A697A623-5675-46D4-A8A2-2BE789E568E9}" presName="rootComposite" presStyleCnt="0"/>
      <dgm:spPr/>
    </dgm:pt>
    <dgm:pt modelId="{A250655C-67D6-402B-8F8E-B6AE1968E88F}" type="pres">
      <dgm:prSet presAssocID="{A697A623-5675-46D4-A8A2-2BE789E568E9}" presName="rootText" presStyleLbl="node4" presStyleIdx="13" presStyleCnt="19" custLinFactX="-100000" custLinFactY="-168614" custLinFactNeighborX="-186596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EFD29A-C831-4174-80C0-83CE1C86CE15}" type="pres">
      <dgm:prSet presAssocID="{A697A623-5675-46D4-A8A2-2BE789E568E9}" presName="rootConnector" presStyleLbl="node4" presStyleIdx="13" presStyleCnt="19"/>
      <dgm:spPr/>
      <dgm:t>
        <a:bodyPr/>
        <a:lstStyle/>
        <a:p>
          <a:endParaRPr lang="pt-BR"/>
        </a:p>
      </dgm:t>
    </dgm:pt>
    <dgm:pt modelId="{357C5764-F01B-4D9E-AC37-794D8FFB413D}" type="pres">
      <dgm:prSet presAssocID="{A697A623-5675-46D4-A8A2-2BE789E568E9}" presName="hierChild4" presStyleCnt="0"/>
      <dgm:spPr/>
    </dgm:pt>
    <dgm:pt modelId="{D6FB2308-57BB-448D-BA95-E910C10936C0}" type="pres">
      <dgm:prSet presAssocID="{A697A623-5675-46D4-A8A2-2BE789E568E9}" presName="hierChild5" presStyleCnt="0"/>
      <dgm:spPr/>
    </dgm:pt>
    <dgm:pt modelId="{1A82547D-7677-4DD8-81A1-766F56FBD9E8}" type="pres">
      <dgm:prSet presAssocID="{F5444ED5-A7C6-4115-84E6-4D0DEC76DA8D}" presName="Name37" presStyleLbl="parChTrans1D4" presStyleIdx="14" presStyleCnt="19"/>
      <dgm:spPr/>
      <dgm:t>
        <a:bodyPr/>
        <a:lstStyle/>
        <a:p>
          <a:endParaRPr lang="pt-BR"/>
        </a:p>
      </dgm:t>
    </dgm:pt>
    <dgm:pt modelId="{D7ABB7E3-542D-4399-BE1B-F071889D6108}" type="pres">
      <dgm:prSet presAssocID="{7B15AB12-6A5C-4B1E-A5CE-8EEE2BE0D42F}" presName="hierRoot2" presStyleCnt="0">
        <dgm:presLayoutVars>
          <dgm:hierBranch val="init"/>
        </dgm:presLayoutVars>
      </dgm:prSet>
      <dgm:spPr/>
    </dgm:pt>
    <dgm:pt modelId="{EBF955D2-A3BE-4766-84FA-2CACB7B63C33}" type="pres">
      <dgm:prSet presAssocID="{7B15AB12-6A5C-4B1E-A5CE-8EEE2BE0D42F}" presName="rootComposite" presStyleCnt="0"/>
      <dgm:spPr/>
    </dgm:pt>
    <dgm:pt modelId="{8D8F2C16-2F89-48EE-A23C-72D698499AC1}" type="pres">
      <dgm:prSet presAssocID="{7B15AB12-6A5C-4B1E-A5CE-8EEE2BE0D42F}" presName="rootText" presStyleLbl="node4" presStyleIdx="14" presStyleCnt="19" custLinFactX="-100000" custLinFactY="-168614" custLinFactNeighborX="-186596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44F007C-6CDF-4A9C-A369-8B74F4DD47FE}" type="pres">
      <dgm:prSet presAssocID="{7B15AB12-6A5C-4B1E-A5CE-8EEE2BE0D42F}" presName="rootConnector" presStyleLbl="node4" presStyleIdx="14" presStyleCnt="19"/>
      <dgm:spPr/>
      <dgm:t>
        <a:bodyPr/>
        <a:lstStyle/>
        <a:p>
          <a:endParaRPr lang="pt-BR"/>
        </a:p>
      </dgm:t>
    </dgm:pt>
    <dgm:pt modelId="{C4BBB0BD-5E56-4BCC-9E48-BE491379DF30}" type="pres">
      <dgm:prSet presAssocID="{7B15AB12-6A5C-4B1E-A5CE-8EEE2BE0D42F}" presName="hierChild4" presStyleCnt="0"/>
      <dgm:spPr/>
    </dgm:pt>
    <dgm:pt modelId="{090CB320-7A51-445E-9AF9-C5F571328978}" type="pres">
      <dgm:prSet presAssocID="{7B15AB12-6A5C-4B1E-A5CE-8EEE2BE0D42F}" presName="hierChild5" presStyleCnt="0"/>
      <dgm:spPr/>
    </dgm:pt>
    <dgm:pt modelId="{81AE3E8C-FAD8-4C82-988E-1897BC469BDF}" type="pres">
      <dgm:prSet presAssocID="{FCFDD759-6D5F-4D77-9184-80F05BC1FE83}" presName="Name37" presStyleLbl="parChTrans1D4" presStyleIdx="15" presStyleCnt="19"/>
      <dgm:spPr/>
      <dgm:t>
        <a:bodyPr/>
        <a:lstStyle/>
        <a:p>
          <a:endParaRPr lang="pt-BR"/>
        </a:p>
      </dgm:t>
    </dgm:pt>
    <dgm:pt modelId="{E46D5B27-0923-42C7-A104-B9ADBC1091BE}" type="pres">
      <dgm:prSet presAssocID="{90D5CCB1-5064-4255-B5F6-C90028BA9C6E}" presName="hierRoot2" presStyleCnt="0">
        <dgm:presLayoutVars>
          <dgm:hierBranch val="init"/>
        </dgm:presLayoutVars>
      </dgm:prSet>
      <dgm:spPr/>
    </dgm:pt>
    <dgm:pt modelId="{21471EC9-1187-442A-95D5-FCEBED124E44}" type="pres">
      <dgm:prSet presAssocID="{90D5CCB1-5064-4255-B5F6-C90028BA9C6E}" presName="rootComposite" presStyleCnt="0"/>
      <dgm:spPr/>
    </dgm:pt>
    <dgm:pt modelId="{41B8A57F-0A92-48B6-957C-557192DDDE1F}" type="pres">
      <dgm:prSet presAssocID="{90D5CCB1-5064-4255-B5F6-C90028BA9C6E}" presName="rootText" presStyleLbl="node4" presStyleIdx="15" presStyleCnt="19" custLinFactX="-100000" custLinFactY="-168614" custLinFactNeighborX="-186596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962EC1-AD62-4F61-B72F-BFFBE55D8A64}" type="pres">
      <dgm:prSet presAssocID="{90D5CCB1-5064-4255-B5F6-C90028BA9C6E}" presName="rootConnector" presStyleLbl="node4" presStyleIdx="15" presStyleCnt="19"/>
      <dgm:spPr/>
      <dgm:t>
        <a:bodyPr/>
        <a:lstStyle/>
        <a:p>
          <a:endParaRPr lang="pt-BR"/>
        </a:p>
      </dgm:t>
    </dgm:pt>
    <dgm:pt modelId="{7CE592F8-9546-40B7-AE93-FB69C4DEFC90}" type="pres">
      <dgm:prSet presAssocID="{90D5CCB1-5064-4255-B5F6-C90028BA9C6E}" presName="hierChild4" presStyleCnt="0"/>
      <dgm:spPr/>
    </dgm:pt>
    <dgm:pt modelId="{FC484E5D-93F7-4F0C-A930-EC512C3A8C2B}" type="pres">
      <dgm:prSet presAssocID="{90D5CCB1-5064-4255-B5F6-C90028BA9C6E}" presName="hierChild5" presStyleCnt="0"/>
      <dgm:spPr/>
    </dgm:pt>
    <dgm:pt modelId="{B898FD07-7122-4B07-BAB9-B41FFE44C554}" type="pres">
      <dgm:prSet presAssocID="{76CA5971-A97C-40DB-8431-DBC9C2672DA4}" presName="Name37" presStyleLbl="parChTrans1D4" presStyleIdx="16" presStyleCnt="19"/>
      <dgm:spPr/>
    </dgm:pt>
    <dgm:pt modelId="{B4F0A429-CDEE-4415-8F6F-2153891104C8}" type="pres">
      <dgm:prSet presAssocID="{6228B49E-8D7E-4F2C-B6C2-DBFC32788D51}" presName="hierRoot2" presStyleCnt="0">
        <dgm:presLayoutVars>
          <dgm:hierBranch val="init"/>
        </dgm:presLayoutVars>
      </dgm:prSet>
      <dgm:spPr/>
    </dgm:pt>
    <dgm:pt modelId="{AEFDF3F7-BF9A-4948-B450-5B379DF5713A}" type="pres">
      <dgm:prSet presAssocID="{6228B49E-8D7E-4F2C-B6C2-DBFC32788D51}" presName="rootComposite" presStyleCnt="0"/>
      <dgm:spPr/>
    </dgm:pt>
    <dgm:pt modelId="{9E0DD392-A979-48C6-AB93-70B243C3FA0B}" type="pres">
      <dgm:prSet presAssocID="{6228B49E-8D7E-4F2C-B6C2-DBFC32788D51}" presName="rootText" presStyleLbl="node4" presStyleIdx="16" presStyleCnt="19" custLinFactX="-100000" custLinFactY="-159780" custLinFactNeighborX="-188473" custLinFactNeighborY="-200000">
        <dgm:presLayoutVars>
          <dgm:chPref val="3"/>
        </dgm:presLayoutVars>
      </dgm:prSet>
      <dgm:spPr/>
    </dgm:pt>
    <dgm:pt modelId="{0797F70C-ED61-49DA-841B-9B1F33A4B941}" type="pres">
      <dgm:prSet presAssocID="{6228B49E-8D7E-4F2C-B6C2-DBFC32788D51}" presName="rootConnector" presStyleLbl="node4" presStyleIdx="16" presStyleCnt="19"/>
      <dgm:spPr/>
    </dgm:pt>
    <dgm:pt modelId="{97286652-3C6C-4BDC-8307-025D51A1F301}" type="pres">
      <dgm:prSet presAssocID="{6228B49E-8D7E-4F2C-B6C2-DBFC32788D51}" presName="hierChild4" presStyleCnt="0"/>
      <dgm:spPr/>
    </dgm:pt>
    <dgm:pt modelId="{7087A520-3B38-4743-BB2E-3E1E277F50EC}" type="pres">
      <dgm:prSet presAssocID="{6228B49E-8D7E-4F2C-B6C2-DBFC32788D51}" presName="hierChild5" presStyleCnt="0"/>
      <dgm:spPr/>
    </dgm:pt>
    <dgm:pt modelId="{40914FD4-5A69-4C85-AD4D-7BC08EE17F4A}" type="pres">
      <dgm:prSet presAssocID="{A2BF397C-FEAE-4AA3-BF17-C97046CACC05}" presName="Name37" presStyleLbl="parChTrans1D4" presStyleIdx="17" presStyleCnt="19"/>
      <dgm:spPr/>
    </dgm:pt>
    <dgm:pt modelId="{6F4E0C03-BF8E-4B93-A8F2-943A508366A1}" type="pres">
      <dgm:prSet presAssocID="{E055FE37-25ED-4FB7-BBCD-9973178DE836}" presName="hierRoot2" presStyleCnt="0">
        <dgm:presLayoutVars>
          <dgm:hierBranch val="init"/>
        </dgm:presLayoutVars>
      </dgm:prSet>
      <dgm:spPr/>
    </dgm:pt>
    <dgm:pt modelId="{FF807063-2270-49E7-9C9A-78EB855D81EF}" type="pres">
      <dgm:prSet presAssocID="{E055FE37-25ED-4FB7-BBCD-9973178DE836}" presName="rootComposite" presStyleCnt="0"/>
      <dgm:spPr/>
    </dgm:pt>
    <dgm:pt modelId="{68AC2CAE-D307-4136-B023-BE583BD64D59}" type="pres">
      <dgm:prSet presAssocID="{E055FE37-25ED-4FB7-BBCD-9973178DE836}" presName="rootText" presStyleLbl="node4" presStyleIdx="17" presStyleCnt="19" custLinFactX="-100000" custLinFactY="-135588" custLinFactNeighborX="-187153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A13021-B345-42BB-B3B7-3069702E127B}" type="pres">
      <dgm:prSet presAssocID="{E055FE37-25ED-4FB7-BBCD-9973178DE836}" presName="rootConnector" presStyleLbl="node4" presStyleIdx="17" presStyleCnt="19"/>
      <dgm:spPr/>
    </dgm:pt>
    <dgm:pt modelId="{CC74CB15-D844-4552-AA8F-39075A2AEC05}" type="pres">
      <dgm:prSet presAssocID="{E055FE37-25ED-4FB7-BBCD-9973178DE836}" presName="hierChild4" presStyleCnt="0"/>
      <dgm:spPr/>
    </dgm:pt>
    <dgm:pt modelId="{B7306F16-3077-4BBE-9F62-FD76C21E3275}" type="pres">
      <dgm:prSet presAssocID="{E055FE37-25ED-4FB7-BBCD-9973178DE836}" presName="hierChild5" presStyleCnt="0"/>
      <dgm:spPr/>
    </dgm:pt>
    <dgm:pt modelId="{C20994B3-A59A-4F37-BF92-097FCA028B53}" type="pres">
      <dgm:prSet presAssocID="{70A0ABEA-1E2E-411E-B798-BA48C893BD03}" presName="hierChild5" presStyleCnt="0"/>
      <dgm:spPr/>
    </dgm:pt>
    <dgm:pt modelId="{06AD4D1A-D201-43F5-87AA-CCF10504B4A2}" type="pres">
      <dgm:prSet presAssocID="{F13BB28B-FB35-4326-952C-623FFB2C5D79}" presName="Name37" presStyleLbl="parChTrans1D3" presStyleIdx="2" presStyleCnt="11"/>
      <dgm:spPr/>
      <dgm:t>
        <a:bodyPr/>
        <a:lstStyle/>
        <a:p>
          <a:endParaRPr lang="pt-BR"/>
        </a:p>
      </dgm:t>
    </dgm:pt>
    <dgm:pt modelId="{920CD227-37BC-4E5D-8E07-F582EA2FE2AF}" type="pres">
      <dgm:prSet presAssocID="{DA48354A-C1F9-4146-A1F2-6F7878CEECD3}" presName="hierRoot2" presStyleCnt="0">
        <dgm:presLayoutVars>
          <dgm:hierBranch val="init"/>
        </dgm:presLayoutVars>
      </dgm:prSet>
      <dgm:spPr/>
    </dgm:pt>
    <dgm:pt modelId="{B1CF1925-2C8E-4C65-88C6-4CED5CD50919}" type="pres">
      <dgm:prSet presAssocID="{DA48354A-C1F9-4146-A1F2-6F7878CEECD3}" presName="rootComposite" presStyleCnt="0"/>
      <dgm:spPr/>
    </dgm:pt>
    <dgm:pt modelId="{C706F576-BCA4-48BF-AE8B-D6E650EA1781}" type="pres">
      <dgm:prSet presAssocID="{DA48354A-C1F9-4146-A1F2-6F7878CEECD3}" presName="rootText" presStyleLbl="node3" presStyleIdx="2" presStyleCnt="11" custLinFactX="-105832" custLinFactY="-158141" custLinFactNeighborX="-200000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B7BBDB-6BA9-41F9-9B7C-E3885DEEEA0F}" type="pres">
      <dgm:prSet presAssocID="{DA48354A-C1F9-4146-A1F2-6F7878CEECD3}" presName="rootConnector" presStyleLbl="node3" presStyleIdx="2" presStyleCnt="11"/>
      <dgm:spPr/>
      <dgm:t>
        <a:bodyPr/>
        <a:lstStyle/>
        <a:p>
          <a:endParaRPr lang="pt-BR"/>
        </a:p>
      </dgm:t>
    </dgm:pt>
    <dgm:pt modelId="{61484D66-8818-4954-90C8-187677680FE9}" type="pres">
      <dgm:prSet presAssocID="{DA48354A-C1F9-4146-A1F2-6F7878CEECD3}" presName="hierChild4" presStyleCnt="0"/>
      <dgm:spPr/>
    </dgm:pt>
    <dgm:pt modelId="{288A2297-F598-402C-9220-AC76FF7B1D03}" type="pres">
      <dgm:prSet presAssocID="{DA48354A-C1F9-4146-A1F2-6F7878CEECD3}" presName="hierChild5" presStyleCnt="0"/>
      <dgm:spPr/>
    </dgm:pt>
    <dgm:pt modelId="{040A98EF-E659-46EB-8DBB-8DB9A453F621}" type="pres">
      <dgm:prSet presAssocID="{5918D1D1-0D44-4ADF-8913-88A22BD556BF}" presName="hierChild5" presStyleCnt="0"/>
      <dgm:spPr/>
    </dgm:pt>
    <dgm:pt modelId="{0E6C7DC7-CC73-41EA-8F37-31B416C6B1E6}" type="pres">
      <dgm:prSet presAssocID="{99CE3D2F-70E8-4921-9AD2-FB2C516774FB}" presName="hierChild3" presStyleCnt="0"/>
      <dgm:spPr/>
    </dgm:pt>
    <dgm:pt modelId="{8CE5808F-DCF8-4F9D-8E1A-9D507F631B68}" type="pres">
      <dgm:prSet presAssocID="{6E0ED9B6-9D66-4775-8637-45E18148CC22}" presName="Name111" presStyleLbl="parChTrans1D2" presStyleIdx="1" presStyleCnt="2"/>
      <dgm:spPr/>
      <dgm:t>
        <a:bodyPr/>
        <a:lstStyle/>
        <a:p>
          <a:endParaRPr lang="pt-BR"/>
        </a:p>
      </dgm:t>
    </dgm:pt>
    <dgm:pt modelId="{2E2C4620-2FA4-4796-BD9F-5BC75DDA4DEE}" type="pres">
      <dgm:prSet presAssocID="{A9105BF3-9D68-43C9-9D96-F64F67CF0A65}" presName="hierRoot3" presStyleCnt="0">
        <dgm:presLayoutVars>
          <dgm:hierBranch val="init"/>
        </dgm:presLayoutVars>
      </dgm:prSet>
      <dgm:spPr/>
    </dgm:pt>
    <dgm:pt modelId="{E963EBE9-9EB2-43A7-B1B8-9186C488FF34}" type="pres">
      <dgm:prSet presAssocID="{A9105BF3-9D68-43C9-9D96-F64F67CF0A65}" presName="rootComposite3" presStyleCnt="0"/>
      <dgm:spPr/>
    </dgm:pt>
    <dgm:pt modelId="{6D5BDFFC-3F5A-4523-9ECD-E85AA3FAD641}" type="pres">
      <dgm:prSet presAssocID="{A9105BF3-9D68-43C9-9D96-F64F67CF0A65}" presName="rootText3" presStyleLbl="asst1" presStyleIdx="0" presStyleCnt="1" custLinFactNeighborX="-95533" custLinFactNeighborY="-136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7DE9A4-3DE2-4A1E-80D6-1CD2682C15E5}" type="pres">
      <dgm:prSet presAssocID="{A9105BF3-9D68-43C9-9D96-F64F67CF0A65}" presName="rootConnector3" presStyleLbl="asst1" presStyleIdx="0" presStyleCnt="1"/>
      <dgm:spPr/>
      <dgm:t>
        <a:bodyPr/>
        <a:lstStyle/>
        <a:p>
          <a:endParaRPr lang="pt-BR"/>
        </a:p>
      </dgm:t>
    </dgm:pt>
    <dgm:pt modelId="{AC65FA3B-321C-4213-8EAA-D5AF37AAD7A7}" type="pres">
      <dgm:prSet presAssocID="{A9105BF3-9D68-43C9-9D96-F64F67CF0A65}" presName="hierChild6" presStyleCnt="0"/>
      <dgm:spPr/>
    </dgm:pt>
    <dgm:pt modelId="{89A8A76F-1A04-4366-9F58-D2AD1A8BFFCB}" type="pres">
      <dgm:prSet presAssocID="{F2649025-B4CC-4958-B277-BB387906684C}" presName="Name37" presStyleLbl="parChTrans1D3" presStyleIdx="3" presStyleCnt="11"/>
      <dgm:spPr/>
      <dgm:t>
        <a:bodyPr/>
        <a:lstStyle/>
        <a:p>
          <a:endParaRPr lang="pt-BR"/>
        </a:p>
      </dgm:t>
    </dgm:pt>
    <dgm:pt modelId="{EFF5D4B1-BAF4-4C99-AB00-6D103B82F781}" type="pres">
      <dgm:prSet presAssocID="{E139E466-2AB8-4CA8-9335-CD61A93BCB36}" presName="hierRoot2" presStyleCnt="0">
        <dgm:presLayoutVars>
          <dgm:hierBranch val="init"/>
        </dgm:presLayoutVars>
      </dgm:prSet>
      <dgm:spPr/>
    </dgm:pt>
    <dgm:pt modelId="{FF0F062F-D581-46A7-8864-5AA4A48327A7}" type="pres">
      <dgm:prSet presAssocID="{E139E466-2AB8-4CA8-9335-CD61A93BCB36}" presName="rootComposite" presStyleCnt="0"/>
      <dgm:spPr/>
    </dgm:pt>
    <dgm:pt modelId="{E223820B-DF65-4993-8656-D0425C7E4A3A}" type="pres">
      <dgm:prSet presAssocID="{E139E466-2AB8-4CA8-9335-CD61A93BCB36}" presName="rootText" presStyleLbl="node3" presStyleIdx="3" presStyleCnt="11" custLinFactX="100000" custLinFactY="37663" custLinFactNeighborX="145267" custLinFactNeighborY="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9D7B38-29D7-4304-9A09-7A88F60A5A8F}" type="pres">
      <dgm:prSet presAssocID="{E139E466-2AB8-4CA8-9335-CD61A93BCB36}" presName="rootConnector" presStyleLbl="node3" presStyleIdx="3" presStyleCnt="11"/>
      <dgm:spPr/>
      <dgm:t>
        <a:bodyPr/>
        <a:lstStyle/>
        <a:p>
          <a:endParaRPr lang="pt-BR"/>
        </a:p>
      </dgm:t>
    </dgm:pt>
    <dgm:pt modelId="{0C29952E-077A-473E-8D80-4980F997F4AC}" type="pres">
      <dgm:prSet presAssocID="{E139E466-2AB8-4CA8-9335-CD61A93BCB36}" presName="hierChild4" presStyleCnt="0"/>
      <dgm:spPr/>
    </dgm:pt>
    <dgm:pt modelId="{B2E6E085-5D38-46BD-8E76-C08D2E73BCB8}" type="pres">
      <dgm:prSet presAssocID="{E139E466-2AB8-4CA8-9335-CD61A93BCB36}" presName="hierChild5" presStyleCnt="0"/>
      <dgm:spPr/>
    </dgm:pt>
    <dgm:pt modelId="{86040287-8F0C-461E-AA4D-6AA9046C04FD}" type="pres">
      <dgm:prSet presAssocID="{4C6B371F-BC97-4F73-8DD5-1E33C9FD05AA}" presName="Name37" presStyleLbl="parChTrans1D3" presStyleIdx="4" presStyleCnt="11"/>
      <dgm:spPr/>
      <dgm:t>
        <a:bodyPr/>
        <a:lstStyle/>
        <a:p>
          <a:endParaRPr lang="pt-BR"/>
        </a:p>
      </dgm:t>
    </dgm:pt>
    <dgm:pt modelId="{24C20A61-A0FF-4E6F-97A2-B4DC0E0633E4}" type="pres">
      <dgm:prSet presAssocID="{6C333738-A9A0-49D3-8BE1-FCF6B28ADCE7}" presName="hierRoot2" presStyleCnt="0">
        <dgm:presLayoutVars>
          <dgm:hierBranch val="init"/>
        </dgm:presLayoutVars>
      </dgm:prSet>
      <dgm:spPr/>
    </dgm:pt>
    <dgm:pt modelId="{7354E293-6B0E-437B-8CC4-FABE3CD84326}" type="pres">
      <dgm:prSet presAssocID="{6C333738-A9A0-49D3-8BE1-FCF6B28ADCE7}" presName="rootComposite" presStyleCnt="0"/>
      <dgm:spPr/>
    </dgm:pt>
    <dgm:pt modelId="{A1A86494-8214-4785-8D74-A3677CCD0B46}" type="pres">
      <dgm:prSet presAssocID="{6C333738-A9A0-49D3-8BE1-FCF6B28ADCE7}" presName="rootText" presStyleLbl="node3" presStyleIdx="4" presStyleCnt="11" custLinFactX="21970" custLinFactY="100000" custLinFactNeighborX="100000" custLinFactNeighborY="1735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DD0B0D-9A71-430F-AD45-40237C6A1D1D}" type="pres">
      <dgm:prSet presAssocID="{6C333738-A9A0-49D3-8BE1-FCF6B28ADCE7}" presName="rootConnector" presStyleLbl="node3" presStyleIdx="4" presStyleCnt="11"/>
      <dgm:spPr/>
      <dgm:t>
        <a:bodyPr/>
        <a:lstStyle/>
        <a:p>
          <a:endParaRPr lang="pt-BR"/>
        </a:p>
      </dgm:t>
    </dgm:pt>
    <dgm:pt modelId="{72B86DDB-1B71-4A01-9EBC-A7619AD17A75}" type="pres">
      <dgm:prSet presAssocID="{6C333738-A9A0-49D3-8BE1-FCF6B28ADCE7}" presName="hierChild4" presStyleCnt="0"/>
      <dgm:spPr/>
    </dgm:pt>
    <dgm:pt modelId="{8C7813E6-6DD6-4BBF-8126-1670CB1223CD}" type="pres">
      <dgm:prSet presAssocID="{6C333738-A9A0-49D3-8BE1-FCF6B28ADCE7}" presName="hierChild5" presStyleCnt="0"/>
      <dgm:spPr/>
    </dgm:pt>
    <dgm:pt modelId="{41629F22-A3A6-41C4-8C37-015729F87C7A}" type="pres">
      <dgm:prSet presAssocID="{08758F00-7F9D-470D-87DA-5FA941E48FB9}" presName="Name37" presStyleLbl="parChTrans1D3" presStyleIdx="5" presStyleCnt="11"/>
      <dgm:spPr/>
      <dgm:t>
        <a:bodyPr/>
        <a:lstStyle/>
        <a:p>
          <a:endParaRPr lang="pt-BR"/>
        </a:p>
      </dgm:t>
    </dgm:pt>
    <dgm:pt modelId="{79ED3E86-934D-4724-8A07-6541F6EEC1DA}" type="pres">
      <dgm:prSet presAssocID="{FBDC1B5A-082A-45BC-A9D4-4E82FE2369DF}" presName="hierRoot2" presStyleCnt="0">
        <dgm:presLayoutVars>
          <dgm:hierBranch val="init"/>
        </dgm:presLayoutVars>
      </dgm:prSet>
      <dgm:spPr/>
    </dgm:pt>
    <dgm:pt modelId="{39061900-4611-4F75-9919-6139A994FEFB}" type="pres">
      <dgm:prSet presAssocID="{FBDC1B5A-082A-45BC-A9D4-4E82FE2369DF}" presName="rootComposite" presStyleCnt="0"/>
      <dgm:spPr/>
    </dgm:pt>
    <dgm:pt modelId="{E1D57D2B-32AA-4931-8D2E-50B3D5004733}" type="pres">
      <dgm:prSet presAssocID="{FBDC1B5A-082A-45BC-A9D4-4E82FE2369DF}" presName="rootText" presStyleLbl="node3" presStyleIdx="5" presStyleCnt="11" custLinFactNeighborX="-1421" custLinFactNeighborY="545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51675B-BBAA-4C0B-918C-E6BF78A596C9}" type="pres">
      <dgm:prSet presAssocID="{FBDC1B5A-082A-45BC-A9D4-4E82FE2369DF}" presName="rootConnector" presStyleLbl="node3" presStyleIdx="5" presStyleCnt="11"/>
      <dgm:spPr/>
      <dgm:t>
        <a:bodyPr/>
        <a:lstStyle/>
        <a:p>
          <a:endParaRPr lang="pt-BR"/>
        </a:p>
      </dgm:t>
    </dgm:pt>
    <dgm:pt modelId="{CD007927-CAB6-4B34-A007-71653AFFA9D8}" type="pres">
      <dgm:prSet presAssocID="{FBDC1B5A-082A-45BC-A9D4-4E82FE2369DF}" presName="hierChild4" presStyleCnt="0"/>
      <dgm:spPr/>
    </dgm:pt>
    <dgm:pt modelId="{37BA0B2B-A284-4241-8DF8-7FB6C81FFF11}" type="pres">
      <dgm:prSet presAssocID="{FBDC1B5A-082A-45BC-A9D4-4E82FE2369DF}" presName="hierChild5" presStyleCnt="0"/>
      <dgm:spPr/>
    </dgm:pt>
    <dgm:pt modelId="{96614EE5-CD4B-4D48-B21E-C476CC09B1C3}" type="pres">
      <dgm:prSet presAssocID="{DACFA52D-854C-44C8-BF25-E9393E60B567}" presName="Name37" presStyleLbl="parChTrans1D3" presStyleIdx="6" presStyleCnt="11"/>
      <dgm:spPr/>
      <dgm:t>
        <a:bodyPr/>
        <a:lstStyle/>
        <a:p>
          <a:endParaRPr lang="pt-BR"/>
        </a:p>
      </dgm:t>
    </dgm:pt>
    <dgm:pt modelId="{1C47B662-A1C3-4513-8FDF-155789B51D13}" type="pres">
      <dgm:prSet presAssocID="{DC433794-8427-449B-8581-4E26CD5D1A33}" presName="hierRoot2" presStyleCnt="0">
        <dgm:presLayoutVars>
          <dgm:hierBranch val="init"/>
        </dgm:presLayoutVars>
      </dgm:prSet>
      <dgm:spPr/>
    </dgm:pt>
    <dgm:pt modelId="{A3EC763C-142E-44F9-B034-CA702EE3C7F5}" type="pres">
      <dgm:prSet presAssocID="{DC433794-8427-449B-8581-4E26CD5D1A33}" presName="rootComposite" presStyleCnt="0"/>
      <dgm:spPr/>
    </dgm:pt>
    <dgm:pt modelId="{3EC993C5-487A-4873-9B29-6597D94266F0}" type="pres">
      <dgm:prSet presAssocID="{DC433794-8427-449B-8581-4E26CD5D1A33}" presName="rootText" presStyleLbl="node3" presStyleIdx="6" presStyleCnt="11" custLinFactX="-22895" custLinFactY="200000" custLinFactNeighborX="-100000" custLinFactNeighborY="20999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2E83BB-4A99-4E98-A80E-60DDEBB6C75D}" type="pres">
      <dgm:prSet presAssocID="{DC433794-8427-449B-8581-4E26CD5D1A33}" presName="rootConnector" presStyleLbl="node3" presStyleIdx="6" presStyleCnt="11"/>
      <dgm:spPr/>
      <dgm:t>
        <a:bodyPr/>
        <a:lstStyle/>
        <a:p>
          <a:endParaRPr lang="pt-BR"/>
        </a:p>
      </dgm:t>
    </dgm:pt>
    <dgm:pt modelId="{A6A50F17-9A29-4BD2-98B5-50675FFEE236}" type="pres">
      <dgm:prSet presAssocID="{DC433794-8427-449B-8581-4E26CD5D1A33}" presName="hierChild4" presStyleCnt="0"/>
      <dgm:spPr/>
    </dgm:pt>
    <dgm:pt modelId="{DE07E2EC-EB91-4CA0-A4B1-9C57349AA720}" type="pres">
      <dgm:prSet presAssocID="{40ED037E-81E8-4D01-8177-83020D96546A}" presName="Name37" presStyleLbl="parChTrans1D4" presStyleIdx="18" presStyleCnt="19"/>
      <dgm:spPr/>
      <dgm:t>
        <a:bodyPr/>
        <a:lstStyle/>
        <a:p>
          <a:endParaRPr lang="pt-BR"/>
        </a:p>
      </dgm:t>
    </dgm:pt>
    <dgm:pt modelId="{173D4553-4E57-4267-B0D8-DA4AE5F65AEF}" type="pres">
      <dgm:prSet presAssocID="{9DABF7B4-9633-48B8-9C44-194E4EE62FD5}" presName="hierRoot2" presStyleCnt="0">
        <dgm:presLayoutVars>
          <dgm:hierBranch val="init"/>
        </dgm:presLayoutVars>
      </dgm:prSet>
      <dgm:spPr/>
    </dgm:pt>
    <dgm:pt modelId="{0856D2D0-19BB-451A-AB88-A40F3E8B329D}" type="pres">
      <dgm:prSet presAssocID="{9DABF7B4-9633-48B8-9C44-194E4EE62FD5}" presName="rootComposite" presStyleCnt="0"/>
      <dgm:spPr/>
    </dgm:pt>
    <dgm:pt modelId="{B24C5E6C-326B-4824-A8C1-392ACF5584ED}" type="pres">
      <dgm:prSet presAssocID="{9DABF7B4-9633-48B8-9C44-194E4EE62FD5}" presName="rootText" presStyleLbl="node4" presStyleIdx="18" presStyleCnt="19" custLinFactX="-43082" custLinFactY="200000" custLinFactNeighborX="-100000" custLinFactNeighborY="2102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4C15E6-82E1-43C5-AC97-4382CA756198}" type="pres">
      <dgm:prSet presAssocID="{9DABF7B4-9633-48B8-9C44-194E4EE62FD5}" presName="rootConnector" presStyleLbl="node4" presStyleIdx="18" presStyleCnt="19"/>
      <dgm:spPr/>
      <dgm:t>
        <a:bodyPr/>
        <a:lstStyle/>
        <a:p>
          <a:endParaRPr lang="pt-BR"/>
        </a:p>
      </dgm:t>
    </dgm:pt>
    <dgm:pt modelId="{E3C1EC81-E3C0-49EF-AACF-EB8A40AEFDB0}" type="pres">
      <dgm:prSet presAssocID="{9DABF7B4-9633-48B8-9C44-194E4EE62FD5}" presName="hierChild4" presStyleCnt="0"/>
      <dgm:spPr/>
    </dgm:pt>
    <dgm:pt modelId="{59A759E4-073E-40D9-898F-F7969F4FE7F2}" type="pres">
      <dgm:prSet presAssocID="{9DABF7B4-9633-48B8-9C44-194E4EE62FD5}" presName="hierChild5" presStyleCnt="0"/>
      <dgm:spPr/>
    </dgm:pt>
    <dgm:pt modelId="{BB57A366-490D-4DAF-9012-1DD86BE55753}" type="pres">
      <dgm:prSet presAssocID="{DC433794-8427-449B-8581-4E26CD5D1A33}" presName="hierChild5" presStyleCnt="0"/>
      <dgm:spPr/>
    </dgm:pt>
    <dgm:pt modelId="{8D882481-6FD4-4849-9714-8348B5AC1321}" type="pres">
      <dgm:prSet presAssocID="{529178A1-6579-4249-A1E8-B02CE37A3E9C}" presName="Name37" presStyleLbl="parChTrans1D3" presStyleIdx="7" presStyleCnt="11"/>
      <dgm:spPr/>
      <dgm:t>
        <a:bodyPr/>
        <a:lstStyle/>
        <a:p>
          <a:endParaRPr lang="pt-BR"/>
        </a:p>
      </dgm:t>
    </dgm:pt>
    <dgm:pt modelId="{6675F28D-502B-4672-8CBF-8D0955DDE9FB}" type="pres">
      <dgm:prSet presAssocID="{7062BC0C-9EED-4B70-8B51-14AB3E3276D5}" presName="hierRoot2" presStyleCnt="0">
        <dgm:presLayoutVars>
          <dgm:hierBranch val="init"/>
        </dgm:presLayoutVars>
      </dgm:prSet>
      <dgm:spPr/>
    </dgm:pt>
    <dgm:pt modelId="{18E2BE8E-927B-4600-B2BE-1BF2393C703C}" type="pres">
      <dgm:prSet presAssocID="{7062BC0C-9EED-4B70-8B51-14AB3E3276D5}" presName="rootComposite" presStyleCnt="0"/>
      <dgm:spPr/>
    </dgm:pt>
    <dgm:pt modelId="{43D6DE60-2004-459B-873A-862B808FE430}" type="pres">
      <dgm:prSet presAssocID="{7062BC0C-9EED-4B70-8B51-14AB3E3276D5}" presName="rootText" presStyleLbl="node3" presStyleIdx="7" presStyleCnt="11" custLinFactNeighborX="-73459" custLinFactNeighborY="-57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44F65B-1D78-49E8-981A-DF16E9B52AFA}" type="pres">
      <dgm:prSet presAssocID="{7062BC0C-9EED-4B70-8B51-14AB3E3276D5}" presName="rootConnector" presStyleLbl="node3" presStyleIdx="7" presStyleCnt="11"/>
      <dgm:spPr/>
      <dgm:t>
        <a:bodyPr/>
        <a:lstStyle/>
        <a:p>
          <a:endParaRPr lang="pt-BR"/>
        </a:p>
      </dgm:t>
    </dgm:pt>
    <dgm:pt modelId="{EA5DD6F6-902D-4B18-9187-6D5C18ED7120}" type="pres">
      <dgm:prSet presAssocID="{7062BC0C-9EED-4B70-8B51-14AB3E3276D5}" presName="hierChild4" presStyleCnt="0"/>
      <dgm:spPr/>
    </dgm:pt>
    <dgm:pt modelId="{4D0B8C96-1F31-4DF7-8321-40ACD8BF2DA6}" type="pres">
      <dgm:prSet presAssocID="{7062BC0C-9EED-4B70-8B51-14AB3E3276D5}" presName="hierChild5" presStyleCnt="0"/>
      <dgm:spPr/>
    </dgm:pt>
    <dgm:pt modelId="{16D8FAA0-0ECC-455E-8A8C-C408592087FF}" type="pres">
      <dgm:prSet presAssocID="{9BE8794B-A6DB-4976-A09D-22A268A34E56}" presName="Name37" presStyleLbl="parChTrans1D3" presStyleIdx="8" presStyleCnt="11"/>
      <dgm:spPr/>
      <dgm:t>
        <a:bodyPr/>
        <a:lstStyle/>
        <a:p>
          <a:endParaRPr lang="pt-BR"/>
        </a:p>
      </dgm:t>
    </dgm:pt>
    <dgm:pt modelId="{40A801FE-9AC9-4DFF-9224-1B118EAA5B85}" type="pres">
      <dgm:prSet presAssocID="{F0DC5E5E-03D8-4DC5-B4B8-176107E472AF}" presName="hierRoot2" presStyleCnt="0">
        <dgm:presLayoutVars>
          <dgm:hierBranch val="init"/>
        </dgm:presLayoutVars>
      </dgm:prSet>
      <dgm:spPr/>
    </dgm:pt>
    <dgm:pt modelId="{965A6BB7-AA3A-4303-97DA-BF6DCD4856DA}" type="pres">
      <dgm:prSet presAssocID="{F0DC5E5E-03D8-4DC5-B4B8-176107E472AF}" presName="rootComposite" presStyleCnt="0"/>
      <dgm:spPr/>
    </dgm:pt>
    <dgm:pt modelId="{9260055C-DCB4-4344-9FCD-8F6305AF22E4}" type="pres">
      <dgm:prSet presAssocID="{F0DC5E5E-03D8-4DC5-B4B8-176107E472AF}" presName="rootText" presStyleLbl="node3" presStyleIdx="8" presStyleCnt="11" custLinFactX="-98613" custLinFactY="15093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78F0D5-3AF2-42B3-84BC-38CBEDDD9DAC}" type="pres">
      <dgm:prSet presAssocID="{F0DC5E5E-03D8-4DC5-B4B8-176107E472AF}" presName="rootConnector" presStyleLbl="node3" presStyleIdx="8" presStyleCnt="11"/>
      <dgm:spPr/>
      <dgm:t>
        <a:bodyPr/>
        <a:lstStyle/>
        <a:p>
          <a:endParaRPr lang="pt-BR"/>
        </a:p>
      </dgm:t>
    </dgm:pt>
    <dgm:pt modelId="{E29850DE-8B1C-4C0F-A19F-4E3D561933A6}" type="pres">
      <dgm:prSet presAssocID="{F0DC5E5E-03D8-4DC5-B4B8-176107E472AF}" presName="hierChild4" presStyleCnt="0"/>
      <dgm:spPr/>
    </dgm:pt>
    <dgm:pt modelId="{02079288-9ABC-4885-B300-B4D135177B51}" type="pres">
      <dgm:prSet presAssocID="{F0DC5E5E-03D8-4DC5-B4B8-176107E472AF}" presName="hierChild5" presStyleCnt="0"/>
      <dgm:spPr/>
    </dgm:pt>
    <dgm:pt modelId="{45B4DC6E-B44C-410C-BDC5-242625148BAF}" type="pres">
      <dgm:prSet presAssocID="{88CE84C8-F2D9-4F5D-8645-5B383D5FD7D8}" presName="Name37" presStyleLbl="parChTrans1D3" presStyleIdx="9" presStyleCnt="11"/>
      <dgm:spPr/>
      <dgm:t>
        <a:bodyPr/>
        <a:lstStyle/>
        <a:p>
          <a:endParaRPr lang="pt-BR"/>
        </a:p>
      </dgm:t>
    </dgm:pt>
    <dgm:pt modelId="{F78D332A-ED07-4677-A850-E2729112DC9C}" type="pres">
      <dgm:prSet presAssocID="{9721E60C-7139-4D44-B0EA-171807D88523}" presName="hierRoot2" presStyleCnt="0">
        <dgm:presLayoutVars>
          <dgm:hierBranch val="init"/>
        </dgm:presLayoutVars>
      </dgm:prSet>
      <dgm:spPr/>
    </dgm:pt>
    <dgm:pt modelId="{974C6BC5-3FAE-4129-BF29-F6F535163DA9}" type="pres">
      <dgm:prSet presAssocID="{9721E60C-7139-4D44-B0EA-171807D88523}" presName="rootComposite" presStyleCnt="0"/>
      <dgm:spPr/>
    </dgm:pt>
    <dgm:pt modelId="{B2AA9F17-A6BA-4BD5-8C7F-9F96287D1F04}" type="pres">
      <dgm:prSet presAssocID="{9721E60C-7139-4D44-B0EA-171807D88523}" presName="rootText" presStyleLbl="node3" presStyleIdx="9" presStyleCnt="11" custLinFactX="-117621" custLinFactY="100000" custLinFactNeighborX="-200000" custLinFactNeighborY="13597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9A28B01-CAD2-493B-8E2F-B53ED487BD74}" type="pres">
      <dgm:prSet presAssocID="{9721E60C-7139-4D44-B0EA-171807D88523}" presName="rootConnector" presStyleLbl="node3" presStyleIdx="9" presStyleCnt="11"/>
      <dgm:spPr/>
      <dgm:t>
        <a:bodyPr/>
        <a:lstStyle/>
        <a:p>
          <a:endParaRPr lang="pt-BR"/>
        </a:p>
      </dgm:t>
    </dgm:pt>
    <dgm:pt modelId="{09C62140-04E3-475A-964D-5A420E18AD4C}" type="pres">
      <dgm:prSet presAssocID="{9721E60C-7139-4D44-B0EA-171807D88523}" presName="hierChild4" presStyleCnt="0"/>
      <dgm:spPr/>
    </dgm:pt>
    <dgm:pt modelId="{3C2D85E6-03D9-48D9-B473-022B756B9B4B}" type="pres">
      <dgm:prSet presAssocID="{9721E60C-7139-4D44-B0EA-171807D88523}" presName="hierChild5" presStyleCnt="0"/>
      <dgm:spPr/>
    </dgm:pt>
    <dgm:pt modelId="{202C6E95-A91E-4201-A41E-51378389B51C}" type="pres">
      <dgm:prSet presAssocID="{3EB45878-EECB-4068-B0E2-75B26CB634B6}" presName="Name37" presStyleLbl="parChTrans1D3" presStyleIdx="10" presStyleCnt="11"/>
      <dgm:spPr/>
      <dgm:t>
        <a:bodyPr/>
        <a:lstStyle/>
        <a:p>
          <a:endParaRPr lang="pt-BR"/>
        </a:p>
      </dgm:t>
    </dgm:pt>
    <dgm:pt modelId="{C0A1802A-2EB3-4736-AC57-AD44D2DB2E3A}" type="pres">
      <dgm:prSet presAssocID="{F03433D6-6A1F-45DC-835F-B6D8CDAE1762}" presName="hierRoot2" presStyleCnt="0">
        <dgm:presLayoutVars>
          <dgm:hierBranch val="init"/>
        </dgm:presLayoutVars>
      </dgm:prSet>
      <dgm:spPr/>
    </dgm:pt>
    <dgm:pt modelId="{66944F4E-774A-4F37-ACDE-3D5E0B1FF40E}" type="pres">
      <dgm:prSet presAssocID="{F03433D6-6A1F-45DC-835F-B6D8CDAE1762}" presName="rootComposite" presStyleCnt="0"/>
      <dgm:spPr/>
    </dgm:pt>
    <dgm:pt modelId="{177157D7-58B5-4379-97D3-64963C9482F7}" type="pres">
      <dgm:prSet presAssocID="{F03433D6-6A1F-45DC-835F-B6D8CDAE1762}" presName="rootText" presStyleLbl="node3" presStyleIdx="10" presStyleCnt="11" custLinFactX="-200000" custLinFactY="200000" custLinFactNeighborX="-241068" custLinFactNeighborY="2090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F2B22CD-8E7A-4745-89C2-F752AAEF4A87}" type="pres">
      <dgm:prSet presAssocID="{F03433D6-6A1F-45DC-835F-B6D8CDAE1762}" presName="rootConnector" presStyleLbl="node3" presStyleIdx="10" presStyleCnt="11"/>
      <dgm:spPr/>
      <dgm:t>
        <a:bodyPr/>
        <a:lstStyle/>
        <a:p>
          <a:endParaRPr lang="pt-BR"/>
        </a:p>
      </dgm:t>
    </dgm:pt>
    <dgm:pt modelId="{94959D29-DAE3-49EA-A519-687218BA4355}" type="pres">
      <dgm:prSet presAssocID="{F03433D6-6A1F-45DC-835F-B6D8CDAE1762}" presName="hierChild4" presStyleCnt="0"/>
      <dgm:spPr/>
    </dgm:pt>
    <dgm:pt modelId="{21E4F95E-983B-4746-ABF3-C2FCAF1886A0}" type="pres">
      <dgm:prSet presAssocID="{F03433D6-6A1F-45DC-835F-B6D8CDAE1762}" presName="hierChild5" presStyleCnt="0"/>
      <dgm:spPr/>
    </dgm:pt>
    <dgm:pt modelId="{D2AF5A87-6875-4E95-9343-0B6D013B5349}" type="pres">
      <dgm:prSet presAssocID="{A9105BF3-9D68-43C9-9D96-F64F67CF0A65}" presName="hierChild7" presStyleCnt="0"/>
      <dgm:spPr/>
    </dgm:pt>
  </dgm:ptLst>
  <dgm:cxnLst>
    <dgm:cxn modelId="{A8CB1F36-54BA-4FA5-9E60-FF1CD275A0EB}" type="presOf" srcId="{F3DFE698-D42A-45DF-961A-C239CFB7D4C5}" destId="{8E6C342A-7258-4B6B-96FC-3C97E526E5BE}" srcOrd="0" destOrd="0" presId="urn:microsoft.com/office/officeart/2005/8/layout/orgChart1"/>
    <dgm:cxn modelId="{EF035E24-5F8F-4A83-B142-7F2AFE853763}" srcId="{A9105BF3-9D68-43C9-9D96-F64F67CF0A65}" destId="{E139E466-2AB8-4CA8-9335-CD61A93BCB36}" srcOrd="0" destOrd="0" parTransId="{F2649025-B4CC-4958-B277-BB387906684C}" sibTransId="{EF18C154-9192-490F-8E56-C42358630652}"/>
    <dgm:cxn modelId="{4909FCC8-20CF-4AAD-8BAB-207893110227}" srcId="{B32446D8-067E-41C2-B37C-776F7427B770}" destId="{6AD2044F-7AB5-4D3B-9C0F-A6E656C07F83}" srcOrd="0" destOrd="0" parTransId="{8350C399-F4E5-4AB6-94CF-6518DA7523F9}" sibTransId="{E9A7F162-F9EA-4788-8AD7-FE72685B09D6}"/>
    <dgm:cxn modelId="{D2A5B631-6C0E-4CF7-9E04-DF5FD46B9323}" srcId="{70A0ABEA-1E2E-411E-B798-BA48C893BD03}" destId="{FB157E3F-B0A7-4C09-AD39-6B73B95DA6A2}" srcOrd="0" destOrd="0" parTransId="{3FD2B8DA-B14E-45C6-8C8D-1BE598FDBD9A}" sibTransId="{1896E717-1EC8-4A50-B049-8A32BE06D849}"/>
    <dgm:cxn modelId="{6575E53A-6C0F-4755-8FBF-864D3991FEF1}" srcId="{6C6F5B84-BCEE-45C7-A60B-67336FFABBCB}" destId="{99CE3D2F-70E8-4921-9AD2-FB2C516774FB}" srcOrd="0" destOrd="0" parTransId="{68BA77F6-382D-490A-85F8-1649763AAAA2}" sibTransId="{2C2E87F0-29EB-41E5-8711-1CD6694A73FB}"/>
    <dgm:cxn modelId="{F52C0944-FA7B-4ABE-AF63-66D7C8D56440}" type="presOf" srcId="{BBC2C637-7E12-48C4-979B-242F1A04D5FF}" destId="{78F30EA3-4B4C-4DD1-885D-FCBFFAD52CF5}" srcOrd="0" destOrd="0" presId="urn:microsoft.com/office/officeart/2005/8/layout/orgChart1"/>
    <dgm:cxn modelId="{DAA2BF5B-39EB-45D9-A8DA-91A7BA987353}" type="presOf" srcId="{F03433D6-6A1F-45DC-835F-B6D8CDAE1762}" destId="{7F2B22CD-8E7A-4745-89C2-F752AAEF4A87}" srcOrd="1" destOrd="0" presId="urn:microsoft.com/office/officeart/2005/8/layout/orgChart1"/>
    <dgm:cxn modelId="{B4E4490E-A031-4A79-A24D-809412643EC1}" type="presOf" srcId="{FBDC1B5A-082A-45BC-A9D4-4E82FE2369DF}" destId="{E1D57D2B-32AA-4931-8D2E-50B3D5004733}" srcOrd="0" destOrd="0" presId="urn:microsoft.com/office/officeart/2005/8/layout/orgChart1"/>
    <dgm:cxn modelId="{5D1D318F-D1B5-455A-A128-8070B88F0E8A}" type="presOf" srcId="{E055FE37-25ED-4FB7-BBCD-9973178DE836}" destId="{68AC2CAE-D307-4136-B023-BE583BD64D59}" srcOrd="0" destOrd="0" presId="urn:microsoft.com/office/officeart/2005/8/layout/orgChart1"/>
    <dgm:cxn modelId="{33F368B1-7D35-4998-BEDB-AF41CBB40A91}" type="presOf" srcId="{7F38C073-55E3-4554-BF36-4798AA36241D}" destId="{80E0281C-9356-4C2D-94AC-5FE572054937}" srcOrd="0" destOrd="0" presId="urn:microsoft.com/office/officeart/2005/8/layout/orgChart1"/>
    <dgm:cxn modelId="{C64CA8BD-64F8-40DB-BD5C-0E727AAE0E24}" type="presOf" srcId="{6C6F5B84-BCEE-45C7-A60B-67336FFABBCB}" destId="{267D87DF-FDEA-4DF7-BB82-6FFCC11EA3B4}" srcOrd="0" destOrd="0" presId="urn:microsoft.com/office/officeart/2005/8/layout/orgChart1"/>
    <dgm:cxn modelId="{40A8A6AA-4FC6-4594-A0C0-E802D5E98CC2}" srcId="{70A0ABEA-1E2E-411E-B798-BA48C893BD03}" destId="{F3DFE698-D42A-45DF-961A-C239CFB7D4C5}" srcOrd="4" destOrd="0" parTransId="{69E790DA-E178-4367-B8A2-3829A13D9567}" sibTransId="{369A14CE-A9EB-49BB-AB74-4C24AC36DBAC}"/>
    <dgm:cxn modelId="{E2A76019-2412-4E52-8ED8-B60818ED47A6}" type="presOf" srcId="{9721E60C-7139-4D44-B0EA-171807D88523}" destId="{A9A28B01-CAD2-493B-8E2F-B53ED487BD74}" srcOrd="1" destOrd="0" presId="urn:microsoft.com/office/officeart/2005/8/layout/orgChart1"/>
    <dgm:cxn modelId="{75B687EE-7B96-49DC-9878-19779244D794}" type="presOf" srcId="{9721E60C-7139-4D44-B0EA-171807D88523}" destId="{B2AA9F17-A6BA-4BD5-8C7F-9F96287D1F04}" srcOrd="0" destOrd="0" presId="urn:microsoft.com/office/officeart/2005/8/layout/orgChart1"/>
    <dgm:cxn modelId="{B0EE6834-5F59-4ECE-8C85-9875DDD54BD0}" type="presOf" srcId="{7F38C073-55E3-4554-BF36-4798AA36241D}" destId="{FDB2D5EF-1BD1-4BAA-BB34-13044E5C5EAD}" srcOrd="1" destOrd="0" presId="urn:microsoft.com/office/officeart/2005/8/layout/orgChart1"/>
    <dgm:cxn modelId="{5BEADD64-1AE6-48CC-B1E0-F1227C00AEBF}" type="presOf" srcId="{7B15AB12-6A5C-4B1E-A5CE-8EEE2BE0D42F}" destId="{8D8F2C16-2F89-48EE-A23C-72D698499AC1}" srcOrd="0" destOrd="0" presId="urn:microsoft.com/office/officeart/2005/8/layout/orgChart1"/>
    <dgm:cxn modelId="{4197458A-A493-4AB9-9392-1CBF0E0F8FCA}" type="presOf" srcId="{A697A623-5675-46D4-A8A2-2BE789E568E9}" destId="{A250655C-67D6-402B-8F8E-B6AE1968E88F}" srcOrd="0" destOrd="0" presId="urn:microsoft.com/office/officeart/2005/8/layout/orgChart1"/>
    <dgm:cxn modelId="{84269DFE-BA77-4292-939A-BDCBE955BCD9}" type="presOf" srcId="{36E02CD0-BAFD-45FF-8824-ED5952E4BE75}" destId="{67E3880C-9A10-4072-AD21-BB6BF9E6221B}" srcOrd="1" destOrd="0" presId="urn:microsoft.com/office/officeart/2005/8/layout/orgChart1"/>
    <dgm:cxn modelId="{5A448E1A-9546-4404-B599-58DE0A192DD9}" srcId="{A9105BF3-9D68-43C9-9D96-F64F67CF0A65}" destId="{F03433D6-6A1F-45DC-835F-B6D8CDAE1762}" srcOrd="7" destOrd="0" parTransId="{3EB45878-EECB-4068-B0E2-75B26CB634B6}" sibTransId="{4F7EE810-4C93-4091-9088-44BCB32F168E}"/>
    <dgm:cxn modelId="{4352A35F-709C-4CC7-9C97-6C7170CD5AFC}" type="presOf" srcId="{90D5CCB1-5064-4255-B5F6-C90028BA9C6E}" destId="{6C962EC1-AD62-4F61-B72F-BFFBE55D8A64}" srcOrd="1" destOrd="0" presId="urn:microsoft.com/office/officeart/2005/8/layout/orgChart1"/>
    <dgm:cxn modelId="{BF1130D0-5FD7-4B2B-BB2D-6FA14A4C6FC7}" type="presOf" srcId="{76CA5971-A97C-40DB-8431-DBC9C2672DA4}" destId="{B898FD07-7122-4B07-BAB9-B41FFE44C554}" srcOrd="0" destOrd="0" presId="urn:microsoft.com/office/officeart/2005/8/layout/orgChart1"/>
    <dgm:cxn modelId="{A46C767C-8025-46D1-B924-A56CE9ED26BB}" type="presOf" srcId="{361E5EE5-F42E-433D-BD53-9B979D523306}" destId="{17D276CA-834A-4048-AEDA-6C2A43C96F57}" srcOrd="0" destOrd="0" presId="urn:microsoft.com/office/officeart/2005/8/layout/orgChart1"/>
    <dgm:cxn modelId="{6E269C6E-67D0-456A-AEE5-A71F5E36CDA5}" type="presOf" srcId="{B32446D8-067E-41C2-B37C-776F7427B770}" destId="{E2CEA79A-D5CF-47C8-A43A-335186A5FF7C}" srcOrd="1" destOrd="0" presId="urn:microsoft.com/office/officeart/2005/8/layout/orgChart1"/>
    <dgm:cxn modelId="{749531F2-389E-4DA0-A195-C1D100FE80D1}" type="presOf" srcId="{E139E466-2AB8-4CA8-9335-CD61A93BCB36}" destId="{469D7B38-29D7-4304-9A09-7A88F60A5A8F}" srcOrd="1" destOrd="0" presId="urn:microsoft.com/office/officeart/2005/8/layout/orgChart1"/>
    <dgm:cxn modelId="{9CAD7CC2-D3C6-4E8E-B132-92D16FCE46F0}" type="presOf" srcId="{F5444ED5-A7C6-4115-84E6-4D0DEC76DA8D}" destId="{1A82547D-7677-4DD8-81A1-766F56FBD9E8}" srcOrd="0" destOrd="0" presId="urn:microsoft.com/office/officeart/2005/8/layout/orgChart1"/>
    <dgm:cxn modelId="{8949B49D-B17A-4BEF-AC1A-918D3E5041ED}" type="presOf" srcId="{36E02CD0-BAFD-45FF-8824-ED5952E4BE75}" destId="{C9E4C396-EE01-4E2E-ADF9-04078C45FA64}" srcOrd="0" destOrd="0" presId="urn:microsoft.com/office/officeart/2005/8/layout/orgChart1"/>
    <dgm:cxn modelId="{FD6D347B-18E3-4F61-8FB3-66538C50EB11}" type="presOf" srcId="{8F141B77-5CDF-411D-9C56-8B7C4569B9C3}" destId="{2A3A332C-3A82-4258-A065-699C5A4D6109}" srcOrd="0" destOrd="0" presId="urn:microsoft.com/office/officeart/2005/8/layout/orgChart1"/>
    <dgm:cxn modelId="{97A0524D-AF65-4159-BD5A-CCCDDC461D20}" type="presOf" srcId="{054C43D4-2D7A-445B-9DD2-D50C188514D1}" destId="{B7E18013-ED4A-45D1-909A-5D870B4F61AB}" srcOrd="1" destOrd="0" presId="urn:microsoft.com/office/officeart/2005/8/layout/orgChart1"/>
    <dgm:cxn modelId="{FEAC9201-3CE8-41F1-B041-C2FDDDF1A9FC}" type="presOf" srcId="{A9105BF3-9D68-43C9-9D96-F64F67CF0A65}" destId="{6D5BDFFC-3F5A-4523-9ECD-E85AA3FAD641}" srcOrd="0" destOrd="0" presId="urn:microsoft.com/office/officeart/2005/8/layout/orgChart1"/>
    <dgm:cxn modelId="{2F3D4C75-9F8E-4577-A189-00E3E0FA0B62}" type="presOf" srcId="{88CE84C8-F2D9-4F5D-8645-5B383D5FD7D8}" destId="{45B4DC6E-B44C-410C-BDC5-242625148BAF}" srcOrd="0" destOrd="0" presId="urn:microsoft.com/office/officeart/2005/8/layout/orgChart1"/>
    <dgm:cxn modelId="{70F1192C-6C03-4976-84BF-BDC9161D1907}" type="presOf" srcId="{054C43D4-2D7A-445B-9DD2-D50C188514D1}" destId="{A6C31221-0203-44F5-92AB-620F7EB9C5C4}" srcOrd="0" destOrd="0" presId="urn:microsoft.com/office/officeart/2005/8/layout/orgChart1"/>
    <dgm:cxn modelId="{1B5F3A1C-795C-40FE-A81C-087BED3FD15C}" srcId="{70A0ABEA-1E2E-411E-B798-BA48C893BD03}" destId="{129246D0-2124-4BD1-9FFB-DB907399CBF1}" srcOrd="2" destOrd="0" parTransId="{8A0CBA39-C060-4818-9423-E155DDD7494D}" sibTransId="{AACE082B-0DF0-488A-A386-AA78DC1B1C03}"/>
    <dgm:cxn modelId="{D54C17B6-99E9-4489-B7E7-98B35B648F01}" type="presOf" srcId="{6AD2044F-7AB5-4D3B-9C0F-A6E656C07F83}" destId="{98348C36-F874-41BB-9804-D76FB2652474}" srcOrd="0" destOrd="0" presId="urn:microsoft.com/office/officeart/2005/8/layout/orgChart1"/>
    <dgm:cxn modelId="{E26F8885-00C0-44E8-8919-AB8A991B2900}" type="presOf" srcId="{62722DF1-C829-4A12-B2D3-D0A3277829FF}" destId="{CFDD5C4A-44CB-451F-A800-185D2A6B5812}" srcOrd="0" destOrd="0" presId="urn:microsoft.com/office/officeart/2005/8/layout/orgChart1"/>
    <dgm:cxn modelId="{D42A8EEC-AA5C-4942-945D-9EE75DFA78BE}" srcId="{70A0ABEA-1E2E-411E-B798-BA48C893BD03}" destId="{6228B49E-8D7E-4F2C-B6C2-DBFC32788D51}" srcOrd="8" destOrd="0" parTransId="{76CA5971-A97C-40DB-8431-DBC9C2672DA4}" sibTransId="{008910D7-1A14-433A-901D-13B9C4A7F43E}"/>
    <dgm:cxn modelId="{11191C36-38CE-4E22-BDCE-A6BDCA8FF43E}" type="presOf" srcId="{40ED037E-81E8-4D01-8177-83020D96546A}" destId="{DE07E2EC-EB91-4CA0-A4B1-9C57349AA720}" srcOrd="0" destOrd="0" presId="urn:microsoft.com/office/officeart/2005/8/layout/orgChart1"/>
    <dgm:cxn modelId="{83FD06C1-6424-4E04-A68C-04D830716524}" type="presOf" srcId="{FBDC1B5A-082A-45BC-A9D4-4E82FE2369DF}" destId="{A751675B-BBAA-4C0B-918C-E6BF78A596C9}" srcOrd="1" destOrd="0" presId="urn:microsoft.com/office/officeart/2005/8/layout/orgChart1"/>
    <dgm:cxn modelId="{7C0DD522-412F-45A7-9538-47E1074C2643}" type="presOf" srcId="{69E790DA-E178-4367-B8A2-3829A13D9567}" destId="{05ED0982-AD05-4E9C-B6B7-89D682DD69EC}" srcOrd="0" destOrd="0" presId="urn:microsoft.com/office/officeart/2005/8/layout/orgChart1"/>
    <dgm:cxn modelId="{19B9C519-2219-46FD-AA0B-D47834633181}" srcId="{70A0ABEA-1E2E-411E-B798-BA48C893BD03}" destId="{E055FE37-25ED-4FB7-BBCD-9973178DE836}" srcOrd="9" destOrd="0" parTransId="{A2BF397C-FEAE-4AA3-BF17-C97046CACC05}" sibTransId="{A4364DA2-BE0A-46B1-8438-BF18BE3DF7E4}"/>
    <dgm:cxn modelId="{3F616950-5BF9-4255-88CB-DCEADD75C712}" type="presOf" srcId="{DA48354A-C1F9-4146-A1F2-6F7878CEECD3}" destId="{C706F576-BCA4-48BF-AE8B-D6E650EA1781}" srcOrd="0" destOrd="0" presId="urn:microsoft.com/office/officeart/2005/8/layout/orgChart1"/>
    <dgm:cxn modelId="{E391C9CE-4B2E-4987-8EEC-B20A7AE936BB}" type="presOf" srcId="{F13BB28B-FB35-4326-952C-623FFB2C5D79}" destId="{06AD4D1A-D201-43F5-87AA-CCF10504B4A2}" srcOrd="0" destOrd="0" presId="urn:microsoft.com/office/officeart/2005/8/layout/orgChart1"/>
    <dgm:cxn modelId="{C749775D-EB2B-4522-9BDE-55D9412FA4EB}" type="presOf" srcId="{BDC9F078-F88A-4F80-9C66-FEAFE6EECFC9}" destId="{9E58662A-4C18-42FC-B645-8B10687D158D}" srcOrd="0" destOrd="0" presId="urn:microsoft.com/office/officeart/2005/8/layout/orgChart1"/>
    <dgm:cxn modelId="{C91B2A23-F2BD-4749-A496-BBC2777F4BDE}" srcId="{5918D1D1-0D44-4ADF-8913-88A22BD556BF}" destId="{B32446D8-067E-41C2-B37C-776F7427B770}" srcOrd="0" destOrd="0" parTransId="{F1B1B705-13E3-4502-A16B-6ADC51E7A9C2}" sibTransId="{DEE84307-6DEF-4E91-B6C8-21B21C8F80E2}"/>
    <dgm:cxn modelId="{ED3D11A7-2D9D-4697-BEDC-E3BFB8A21D0B}" srcId="{A9105BF3-9D68-43C9-9D96-F64F67CF0A65}" destId="{6C333738-A9A0-49D3-8BE1-FCF6B28ADCE7}" srcOrd="1" destOrd="0" parTransId="{4C6B371F-BC97-4F73-8DD5-1E33C9FD05AA}" sibTransId="{EDE385CE-103B-471C-A5D0-5AAE91EED047}"/>
    <dgm:cxn modelId="{37CAC23D-996F-495F-8D7A-CC18F1202556}" srcId="{70A0ABEA-1E2E-411E-B798-BA48C893BD03}" destId="{A697A623-5675-46D4-A8A2-2BE789E568E9}" srcOrd="5" destOrd="0" parTransId="{CEE1C44E-320D-49FA-989D-F7A106B290A5}" sibTransId="{66FB04F5-630F-4B28-98E9-5D2BE67DD50E}"/>
    <dgm:cxn modelId="{6622D9B7-0B13-4573-89D2-6747DBF93AC4}" type="presOf" srcId="{F1B1B705-13E3-4502-A16B-6ADC51E7A9C2}" destId="{49473699-CE70-429B-99E5-171E19AF73D2}" srcOrd="0" destOrd="0" presId="urn:microsoft.com/office/officeart/2005/8/layout/orgChart1"/>
    <dgm:cxn modelId="{32C695C5-2A50-4B03-9667-AD5F4C1B6175}" type="presOf" srcId="{9DABF7B4-9633-48B8-9C44-194E4EE62FD5}" destId="{B24C5E6C-326B-4824-A8C1-392ACF5584ED}" srcOrd="0" destOrd="0" presId="urn:microsoft.com/office/officeart/2005/8/layout/orgChart1"/>
    <dgm:cxn modelId="{094ADC13-C1EE-471F-A28C-C947403E3738}" type="presOf" srcId="{08758F00-7F9D-470D-87DA-5FA941E48FB9}" destId="{41629F22-A3A6-41C4-8C37-015729F87C7A}" srcOrd="0" destOrd="0" presId="urn:microsoft.com/office/officeart/2005/8/layout/orgChart1"/>
    <dgm:cxn modelId="{4273EDC3-AE1B-4A93-9966-8B8AC68D9C54}" type="presOf" srcId="{F2649025-B4CC-4958-B277-BB387906684C}" destId="{89A8A76F-1A04-4366-9F58-D2AD1A8BFFCB}" srcOrd="0" destOrd="0" presId="urn:microsoft.com/office/officeart/2005/8/layout/orgChart1"/>
    <dgm:cxn modelId="{2F6EE102-FD75-4F5D-BD6D-A30EEEABE5EA}" type="presOf" srcId="{99CE3D2F-70E8-4921-9AD2-FB2C516774FB}" destId="{3B446A3F-C176-47EC-896B-26E828F3D440}" srcOrd="1" destOrd="0" presId="urn:microsoft.com/office/officeart/2005/8/layout/orgChart1"/>
    <dgm:cxn modelId="{2931C161-D39D-4555-82A1-9A27E0EE4DE9}" type="presOf" srcId="{C6A0D7EA-88D9-46F7-94E1-D7B0DF6EC13C}" destId="{A0701152-2FDB-489A-83D6-FF2EA617CB9A}" srcOrd="1" destOrd="0" presId="urn:microsoft.com/office/officeart/2005/8/layout/orgChart1"/>
    <dgm:cxn modelId="{9AF07D77-4747-479B-838D-DB339C6A25EC}" type="presOf" srcId="{DACFA52D-854C-44C8-BF25-E9393E60B567}" destId="{96614EE5-CD4B-4D48-B21E-C476CC09B1C3}" srcOrd="0" destOrd="0" presId="urn:microsoft.com/office/officeart/2005/8/layout/orgChart1"/>
    <dgm:cxn modelId="{333B82A3-4C89-4631-AAD0-D73C18872805}" type="presOf" srcId="{343E8EA5-452C-419E-B471-D2158CF7489F}" destId="{9DBFBEE0-E6BA-4BE9-9A3D-BA15CBE6C905}" srcOrd="0" destOrd="0" presId="urn:microsoft.com/office/officeart/2005/8/layout/orgChart1"/>
    <dgm:cxn modelId="{D99EBC58-7594-4302-B4DF-E3086E8EE014}" srcId="{DC433794-8427-449B-8581-4E26CD5D1A33}" destId="{9DABF7B4-9633-48B8-9C44-194E4EE62FD5}" srcOrd="0" destOrd="0" parTransId="{40ED037E-81E8-4D01-8177-83020D96546A}" sibTransId="{355D16BE-9BED-4A84-8D98-1494398828DD}"/>
    <dgm:cxn modelId="{39E3199C-3129-4B8A-AD2A-B2179FF8593D}" srcId="{6AD2044F-7AB5-4D3B-9C0F-A6E656C07F83}" destId="{343E8EA5-452C-419E-B471-D2158CF7489F}" srcOrd="1" destOrd="0" parTransId="{8C33E3A5-AFC1-4EEA-B5A1-BBB0FF1F5AC5}" sibTransId="{8983826F-8C2D-4E60-B598-BF8046675763}"/>
    <dgm:cxn modelId="{3911EF13-E52B-427D-B082-D438B9D9C621}" type="presOf" srcId="{7062BC0C-9EED-4B70-8B51-14AB3E3276D5}" destId="{DF44F65B-1D78-49E8-981A-DF16E9B52AFA}" srcOrd="1" destOrd="0" presId="urn:microsoft.com/office/officeart/2005/8/layout/orgChart1"/>
    <dgm:cxn modelId="{874DB0BD-3127-452F-9CBF-0514B837D896}" type="presOf" srcId="{6E0ED9B6-9D66-4775-8637-45E18148CC22}" destId="{8CE5808F-DCF8-4F9D-8E1A-9D507F631B68}" srcOrd="0" destOrd="0" presId="urn:microsoft.com/office/officeart/2005/8/layout/orgChart1"/>
    <dgm:cxn modelId="{4DDD4081-A5A9-445F-A58B-3995A59C466B}" type="presOf" srcId="{5918D1D1-0D44-4ADF-8913-88A22BD556BF}" destId="{98FE7BA9-C921-4786-B3B0-E3B113CFFF46}" srcOrd="1" destOrd="0" presId="urn:microsoft.com/office/officeart/2005/8/layout/orgChart1"/>
    <dgm:cxn modelId="{D0EE9029-4F58-4378-8FCD-DA741B7738FE}" type="presOf" srcId="{4C6B371F-BC97-4F73-8DD5-1E33C9FD05AA}" destId="{86040287-8F0C-461E-AA4D-6AA9046C04FD}" srcOrd="0" destOrd="0" presId="urn:microsoft.com/office/officeart/2005/8/layout/orgChart1"/>
    <dgm:cxn modelId="{C7DA1F2A-6B94-43FC-B283-C9608C22A64D}" srcId="{B32446D8-067E-41C2-B37C-776F7427B770}" destId="{C6A0D7EA-88D9-46F7-94E1-D7B0DF6EC13C}" srcOrd="1" destOrd="0" parTransId="{C27FCCA8-70E9-4FF5-A0BC-48FFE2D856D0}" sibTransId="{E6586A20-64FB-44AC-AE5E-1E62847C0C5E}"/>
    <dgm:cxn modelId="{0609557A-0A78-4384-8C54-35D75411243C}" type="presOf" srcId="{529178A1-6579-4249-A1E8-B02CE37A3E9C}" destId="{8D882481-6FD4-4849-9714-8348B5AC1321}" srcOrd="0" destOrd="0" presId="urn:microsoft.com/office/officeart/2005/8/layout/orgChart1"/>
    <dgm:cxn modelId="{83A6CACE-DF2E-48E2-8CF8-8D2083D5BABB}" srcId="{6AD2044F-7AB5-4D3B-9C0F-A6E656C07F83}" destId="{7F38C073-55E3-4554-BF36-4798AA36241D}" srcOrd="3" destOrd="0" parTransId="{361E5EE5-F42E-433D-BD53-9B979D523306}" sibTransId="{A085C6C4-39D8-485F-99EE-8846F4257A38}"/>
    <dgm:cxn modelId="{A7C639BF-B54C-4716-99F4-B56DD197685F}" type="presOf" srcId="{8F141B77-5CDF-411D-9C56-8B7C4569B9C3}" destId="{CAE24B1E-5FDE-49C2-962C-D7A57EC170D7}" srcOrd="1" destOrd="0" presId="urn:microsoft.com/office/officeart/2005/8/layout/orgChart1"/>
    <dgm:cxn modelId="{255067AA-7F81-46D9-8DED-161D47374B6E}" type="presOf" srcId="{FCFDD759-6D5F-4D77-9184-80F05BC1FE83}" destId="{81AE3E8C-FAD8-4C82-988E-1897BC469BDF}" srcOrd="0" destOrd="0" presId="urn:microsoft.com/office/officeart/2005/8/layout/orgChart1"/>
    <dgm:cxn modelId="{0FA9748B-0D3A-45B5-A5D0-4EC2A85FE0E1}" type="presOf" srcId="{6228B49E-8D7E-4F2C-B6C2-DBFC32788D51}" destId="{0797F70C-ED61-49DA-841B-9B1F33A4B941}" srcOrd="1" destOrd="0" presId="urn:microsoft.com/office/officeart/2005/8/layout/orgChart1"/>
    <dgm:cxn modelId="{38DF934D-B9BA-45D3-ADDE-A54490D7ABD7}" srcId="{70A0ABEA-1E2E-411E-B798-BA48C893BD03}" destId="{054C43D4-2D7A-445B-9DD2-D50C188514D1}" srcOrd="1" destOrd="0" parTransId="{0F8E5196-2B09-4FEC-A1DE-643C60045FF8}" sibTransId="{1B3C936E-BE4D-42C7-89B3-7565B6708E44}"/>
    <dgm:cxn modelId="{382611B1-4A74-45F9-9E94-DBA8F36EFCF7}" type="presOf" srcId="{0F8E5196-2B09-4FEC-A1DE-643C60045FF8}" destId="{6340EC7B-BA36-4756-BE2D-DB45A32E3CCA}" srcOrd="0" destOrd="0" presId="urn:microsoft.com/office/officeart/2005/8/layout/orgChart1"/>
    <dgm:cxn modelId="{2A92686A-9B03-43F8-AA9E-5989D8BB4B00}" type="presOf" srcId="{6228B49E-8D7E-4F2C-B6C2-DBFC32788D51}" destId="{9E0DD392-A979-48C6-AB93-70B243C3FA0B}" srcOrd="0" destOrd="0" presId="urn:microsoft.com/office/officeart/2005/8/layout/orgChart1"/>
    <dgm:cxn modelId="{3D8D7B2C-D427-4427-A1D1-746062A44157}" type="presOf" srcId="{A697A623-5675-46D4-A8A2-2BE789E568E9}" destId="{5AEFD29A-C831-4174-80C0-83CE1C86CE15}" srcOrd="1" destOrd="0" presId="urn:microsoft.com/office/officeart/2005/8/layout/orgChart1"/>
    <dgm:cxn modelId="{A15DD1D7-C2E3-4692-95F6-4DE931DDFEAD}" type="presOf" srcId="{90D5CCB1-5064-4255-B5F6-C90028BA9C6E}" destId="{41B8A57F-0A92-48B6-957C-557192DDDE1F}" srcOrd="0" destOrd="0" presId="urn:microsoft.com/office/officeart/2005/8/layout/orgChart1"/>
    <dgm:cxn modelId="{6D17D618-3F26-497F-80C2-4DCB2DD663AF}" type="presOf" srcId="{8350C399-F4E5-4AB6-94CF-6518DA7523F9}" destId="{8CDC949D-BFD8-4D8C-B51A-65EDFC8383D1}" srcOrd="0" destOrd="0" presId="urn:microsoft.com/office/officeart/2005/8/layout/orgChart1"/>
    <dgm:cxn modelId="{A5736B58-A692-4C03-8E24-8C68BB252C96}" srcId="{5918D1D1-0D44-4ADF-8913-88A22BD556BF}" destId="{70A0ABEA-1E2E-411E-B798-BA48C893BD03}" srcOrd="1" destOrd="0" parTransId="{59AD3C8C-01C2-4A3D-9F65-38B727C59119}" sibTransId="{13BC719C-FD25-4DFE-AE19-FF3216BFC2A7}"/>
    <dgm:cxn modelId="{68C2721C-4804-462B-AF98-514DADAE5FA5}" type="presOf" srcId="{9BE8794B-A6DB-4976-A09D-22A268A34E56}" destId="{16D8FAA0-0ECC-455E-8A8C-C408592087FF}" srcOrd="0" destOrd="0" presId="urn:microsoft.com/office/officeart/2005/8/layout/orgChart1"/>
    <dgm:cxn modelId="{9401D2A7-42D6-4862-9CC3-75B3C438FEF8}" type="presOf" srcId="{8C33E3A5-AFC1-4EEA-B5A1-BBB0FF1F5AC5}" destId="{13D10100-B148-4CA9-8B38-C3382D184FB5}" srcOrd="0" destOrd="0" presId="urn:microsoft.com/office/officeart/2005/8/layout/orgChart1"/>
    <dgm:cxn modelId="{EDD894A2-2FDD-4F9B-B8D6-0120A990755F}" type="presOf" srcId="{DC433794-8427-449B-8581-4E26CD5D1A33}" destId="{3EC993C5-487A-4873-9B29-6597D94266F0}" srcOrd="0" destOrd="0" presId="urn:microsoft.com/office/officeart/2005/8/layout/orgChart1"/>
    <dgm:cxn modelId="{79AACB44-7811-4A96-9322-AA59CF4FE406}" type="presOf" srcId="{129246D0-2124-4BD1-9FFB-DB907399CBF1}" destId="{04FAED77-A018-4F17-8850-424E72016207}" srcOrd="1" destOrd="0" presId="urn:microsoft.com/office/officeart/2005/8/layout/orgChart1"/>
    <dgm:cxn modelId="{6E233449-E22C-46A3-9788-32361F64B213}" type="presOf" srcId="{FB157E3F-B0A7-4C09-AD39-6B73B95DA6A2}" destId="{0D9C31A1-89AE-4082-8B10-B50188F11766}" srcOrd="1" destOrd="0" presId="urn:microsoft.com/office/officeart/2005/8/layout/orgChart1"/>
    <dgm:cxn modelId="{C61DEC7F-4479-4D89-B58A-CF50170A18CA}" type="presOf" srcId="{70A0ABEA-1E2E-411E-B798-BA48C893BD03}" destId="{071F959D-4727-4D54-ABAB-547CD53C1A55}" srcOrd="1" destOrd="0" presId="urn:microsoft.com/office/officeart/2005/8/layout/orgChart1"/>
    <dgm:cxn modelId="{9245F0FA-7CCB-49D4-9D34-26AB561A19D1}" type="presOf" srcId="{CEE1C44E-320D-49FA-989D-F7A106B290A5}" destId="{962E5B37-69F0-4C25-9299-9841AD5149AF}" srcOrd="0" destOrd="0" presId="urn:microsoft.com/office/officeart/2005/8/layout/orgChart1"/>
    <dgm:cxn modelId="{CB96E3FB-7433-425F-AAC4-0609A3947103}" type="presOf" srcId="{6C333738-A9A0-49D3-8BE1-FCF6B28ADCE7}" destId="{8BDD0B0D-9A71-430F-AD45-40237C6A1D1D}" srcOrd="1" destOrd="0" presId="urn:microsoft.com/office/officeart/2005/8/layout/orgChart1"/>
    <dgm:cxn modelId="{096BA6EF-C3E6-4795-AD12-FF84CBF631D1}" type="presOf" srcId="{F0DC5E5E-03D8-4DC5-B4B8-176107E472AF}" destId="{9260055C-DCB4-4344-9FCD-8F6305AF22E4}" srcOrd="0" destOrd="0" presId="urn:microsoft.com/office/officeart/2005/8/layout/orgChart1"/>
    <dgm:cxn modelId="{10E598E2-D1E9-4E06-9566-A4DEBEAE7BB3}" srcId="{99CE3D2F-70E8-4921-9AD2-FB2C516774FB}" destId="{5918D1D1-0D44-4ADF-8913-88A22BD556BF}" srcOrd="1" destOrd="0" parTransId="{C588CE92-05E0-41A4-A735-CA9974CBAF1F}" sibTransId="{27CF5EDC-D91C-4627-80D5-9EFA9C9C1F3E}"/>
    <dgm:cxn modelId="{3604F46F-B367-40CF-B2E6-74C9E4220E39}" type="presOf" srcId="{3EB45878-EECB-4068-B0E2-75B26CB634B6}" destId="{202C6E95-A91E-4201-A41E-51378389B51C}" srcOrd="0" destOrd="0" presId="urn:microsoft.com/office/officeart/2005/8/layout/orgChart1"/>
    <dgm:cxn modelId="{2EFCF481-F953-49D5-B6D6-02103FD1158D}" type="presOf" srcId="{8A0CBA39-C060-4818-9423-E155DDD7494D}" destId="{3A5C6DA4-872B-4436-A1C2-9996B39700E6}" srcOrd="0" destOrd="0" presId="urn:microsoft.com/office/officeart/2005/8/layout/orgChart1"/>
    <dgm:cxn modelId="{9D852349-95F8-4F21-A125-E82F4486FDDD}" srcId="{5918D1D1-0D44-4ADF-8913-88A22BD556BF}" destId="{DA48354A-C1F9-4146-A1F2-6F7878CEECD3}" srcOrd="2" destOrd="0" parTransId="{F13BB28B-FB35-4326-952C-623FFB2C5D79}" sibTransId="{4BB84E44-E55B-4D99-8F4A-263EBC6A892D}"/>
    <dgm:cxn modelId="{B60A0185-817B-4122-8148-F9E5C8E9FF86}" srcId="{70A0ABEA-1E2E-411E-B798-BA48C893BD03}" destId="{7B15AB12-6A5C-4B1E-A5CE-8EEE2BE0D42F}" srcOrd="6" destOrd="0" parTransId="{F5444ED5-A7C6-4115-84E6-4D0DEC76DA8D}" sibTransId="{38DBD65C-3079-4704-A0A5-2377FF112FC3}"/>
    <dgm:cxn modelId="{DAED87B4-9C4E-4080-8E25-73893AAFB7BB}" type="presOf" srcId="{DA48354A-C1F9-4146-A1F2-6F7878CEECD3}" destId="{1FB7BBDB-6BA9-41F9-9B7C-E3885DEEEA0F}" srcOrd="1" destOrd="0" presId="urn:microsoft.com/office/officeart/2005/8/layout/orgChart1"/>
    <dgm:cxn modelId="{4FF46CCD-8046-479A-86EE-2591A87B4115}" type="presOf" srcId="{CB40F6C9-DB00-4E5C-AFCA-3A061E1F67E3}" destId="{54EFB37D-7E86-49AA-A41D-FA7719262FA8}" srcOrd="1" destOrd="0" presId="urn:microsoft.com/office/officeart/2005/8/layout/orgChart1"/>
    <dgm:cxn modelId="{E1CD9A86-9C79-4B81-86A2-6201AC9716E7}" type="presOf" srcId="{59AD3C8C-01C2-4A3D-9F65-38B727C59119}" destId="{7F40EEB2-5AD3-43F1-986C-0732C793B7F9}" srcOrd="0" destOrd="0" presId="urn:microsoft.com/office/officeart/2005/8/layout/orgChart1"/>
    <dgm:cxn modelId="{B8007252-2498-4BE3-83C0-5499A862AFEC}" type="presOf" srcId="{F03433D6-6A1F-45DC-835F-B6D8CDAE1762}" destId="{177157D7-58B5-4379-97D3-64963C9482F7}" srcOrd="0" destOrd="0" presId="urn:microsoft.com/office/officeart/2005/8/layout/orgChart1"/>
    <dgm:cxn modelId="{825260EE-455E-4337-9904-B7D330A09725}" type="presOf" srcId="{F0DC5E5E-03D8-4DC5-B4B8-176107E472AF}" destId="{FF78F0D5-3AF2-42B3-84BC-38CBEDDD9DAC}" srcOrd="1" destOrd="0" presId="urn:microsoft.com/office/officeart/2005/8/layout/orgChart1"/>
    <dgm:cxn modelId="{32CB3ED5-B682-4BEB-8C9C-F7B4D3BFB246}" type="presOf" srcId="{C588CE92-05E0-41A4-A735-CA9974CBAF1F}" destId="{D46A60BF-0164-458B-BAD4-85B49CCA1F18}" srcOrd="0" destOrd="0" presId="urn:microsoft.com/office/officeart/2005/8/layout/orgChart1"/>
    <dgm:cxn modelId="{5861F754-948D-41FA-B5AB-2D8EC31145E8}" type="presOf" srcId="{A9105BF3-9D68-43C9-9D96-F64F67CF0A65}" destId="{037DE9A4-3DE2-4A1E-80D6-1CD2682C15E5}" srcOrd="1" destOrd="0" presId="urn:microsoft.com/office/officeart/2005/8/layout/orgChart1"/>
    <dgm:cxn modelId="{FE150208-EA59-4D78-B320-21C48DE20EDC}" type="presOf" srcId="{962A9504-D2DE-4B97-A1C0-07B060832E35}" destId="{6E5E543A-861E-4A2F-88F5-FE440F3E35A1}" srcOrd="1" destOrd="0" presId="urn:microsoft.com/office/officeart/2005/8/layout/orgChart1"/>
    <dgm:cxn modelId="{5BB94F27-CF5B-42FD-AE70-8D76618D8AAB}" srcId="{6AD2044F-7AB5-4D3B-9C0F-A6E656C07F83}" destId="{8F141B77-5CDF-411D-9C56-8B7C4569B9C3}" srcOrd="5" destOrd="0" parTransId="{15BCF599-D1D3-4530-B8D1-21174F16EF23}" sibTransId="{AD4E0A98-CC08-40D3-8809-B63F4E623031}"/>
    <dgm:cxn modelId="{9838F613-47D5-4F20-8243-B9AD18E3A068}" srcId="{A9105BF3-9D68-43C9-9D96-F64F67CF0A65}" destId="{7062BC0C-9EED-4B70-8B51-14AB3E3276D5}" srcOrd="4" destOrd="0" parTransId="{529178A1-6579-4249-A1E8-B02CE37A3E9C}" sibTransId="{1F4C9F86-B5F5-436C-BC05-7983077349F6}"/>
    <dgm:cxn modelId="{21451834-8CB5-4682-BF1D-5987069C44A8}" type="presOf" srcId="{5918D1D1-0D44-4ADF-8913-88A22BD556BF}" destId="{4EC9F9C4-EB84-4288-B29B-CC0E0123CD2B}" srcOrd="0" destOrd="0" presId="urn:microsoft.com/office/officeart/2005/8/layout/orgChart1"/>
    <dgm:cxn modelId="{A5D9F811-4AAF-4957-B6A7-410442A11A3D}" srcId="{70A0ABEA-1E2E-411E-B798-BA48C893BD03}" destId="{962A9504-D2DE-4B97-A1C0-07B060832E35}" srcOrd="3" destOrd="0" parTransId="{62722DF1-C829-4A12-B2D3-D0A3277829FF}" sibTransId="{89827F0E-35F0-4F3D-8C63-93349DA80808}"/>
    <dgm:cxn modelId="{A5AB35FE-52F3-4BA7-91DE-7D28528BD0C5}" srcId="{6AD2044F-7AB5-4D3B-9C0F-A6E656C07F83}" destId="{702630AE-57ED-4291-B806-0FFDC0FAC307}" srcOrd="0" destOrd="0" parTransId="{BBC2C637-7E12-48C4-979B-242F1A04D5FF}" sibTransId="{90407A2C-C852-49C0-B569-F610F5C16CA6}"/>
    <dgm:cxn modelId="{32F15AF5-6E4B-4B94-85EA-02DF95729FA1}" type="presOf" srcId="{129246D0-2124-4BD1-9FFB-DB907399CBF1}" destId="{D9F66AA2-676E-42B9-B699-7506EA85DE93}" srcOrd="0" destOrd="0" presId="urn:microsoft.com/office/officeart/2005/8/layout/orgChart1"/>
    <dgm:cxn modelId="{3565C763-853F-4784-95D7-1C8F24A8FB10}" type="presOf" srcId="{99CE3D2F-70E8-4921-9AD2-FB2C516774FB}" destId="{7FC9AE5E-FF92-4170-9184-AD8411F5E0F2}" srcOrd="0" destOrd="0" presId="urn:microsoft.com/office/officeart/2005/8/layout/orgChart1"/>
    <dgm:cxn modelId="{9203346C-9B78-4638-9199-E5BC75B2460D}" type="presOf" srcId="{7062BC0C-9EED-4B70-8B51-14AB3E3276D5}" destId="{43D6DE60-2004-459B-873A-862B808FE430}" srcOrd="0" destOrd="0" presId="urn:microsoft.com/office/officeart/2005/8/layout/orgChart1"/>
    <dgm:cxn modelId="{2FB1419E-13B5-44EE-BF9D-012448EEEA89}" srcId="{A9105BF3-9D68-43C9-9D96-F64F67CF0A65}" destId="{DC433794-8427-449B-8581-4E26CD5D1A33}" srcOrd="3" destOrd="0" parTransId="{DACFA52D-854C-44C8-BF25-E9393E60B567}" sibTransId="{49187953-08A0-461A-B551-E53DFCCDCB79}"/>
    <dgm:cxn modelId="{6A8587F0-6B0D-455C-B5EC-35F3CCA27979}" srcId="{6AD2044F-7AB5-4D3B-9C0F-A6E656C07F83}" destId="{CB40F6C9-DB00-4E5C-AFCA-3A061E1F67E3}" srcOrd="4" destOrd="0" parTransId="{BDC9F078-F88A-4F80-9C66-FEAFE6EECFC9}" sibTransId="{E91EC1A4-90E1-4FA8-B41A-3DBA666DEDCB}"/>
    <dgm:cxn modelId="{CB798E82-5A18-44CF-A021-E444A816E859}" type="presOf" srcId="{70A0ABEA-1E2E-411E-B798-BA48C893BD03}" destId="{B3614847-9CDA-4A2D-BDAA-509A29BA3BC2}" srcOrd="0" destOrd="0" presId="urn:microsoft.com/office/officeart/2005/8/layout/orgChart1"/>
    <dgm:cxn modelId="{ED31AE79-C1E8-4664-B131-6EE26597F57A}" type="presOf" srcId="{A2BF397C-FEAE-4AA3-BF17-C97046CACC05}" destId="{40914FD4-5A69-4C85-AD4D-7BC08EE17F4A}" srcOrd="0" destOrd="0" presId="urn:microsoft.com/office/officeart/2005/8/layout/orgChart1"/>
    <dgm:cxn modelId="{E5DC42A4-32F3-4FCF-9F81-2D5DB1C74D73}" srcId="{6AD2044F-7AB5-4D3B-9C0F-A6E656C07F83}" destId="{36E02CD0-BAFD-45FF-8824-ED5952E4BE75}" srcOrd="2" destOrd="0" parTransId="{DFC4D0DC-7A58-4675-81B8-EE224825C5BE}" sibTransId="{C83A77DF-C8CB-414C-95FD-E72C9D8123C0}"/>
    <dgm:cxn modelId="{DEF7D389-520E-4193-A83C-33F21D4C6F10}" srcId="{A9105BF3-9D68-43C9-9D96-F64F67CF0A65}" destId="{FBDC1B5A-082A-45BC-A9D4-4E82FE2369DF}" srcOrd="2" destOrd="0" parTransId="{08758F00-7F9D-470D-87DA-5FA941E48FB9}" sibTransId="{BA240978-75D2-4094-B3F9-EE6F601778EA}"/>
    <dgm:cxn modelId="{B2F5DD66-8DB0-4C66-B97C-EFC61BB15BE8}" type="presOf" srcId="{15BCF599-D1D3-4530-B8D1-21174F16EF23}" destId="{CA7636D4-F839-484C-911A-B3A8F72310F5}" srcOrd="0" destOrd="0" presId="urn:microsoft.com/office/officeart/2005/8/layout/orgChart1"/>
    <dgm:cxn modelId="{7578DF37-F31F-44BF-AD08-27CD3E850255}" srcId="{99CE3D2F-70E8-4921-9AD2-FB2C516774FB}" destId="{A9105BF3-9D68-43C9-9D96-F64F67CF0A65}" srcOrd="0" destOrd="0" parTransId="{6E0ED9B6-9D66-4775-8637-45E18148CC22}" sibTransId="{4D8E896F-CA0B-43ED-8D51-9509A4518240}"/>
    <dgm:cxn modelId="{DA13042F-5175-4742-9836-083AE1E8ED6E}" type="presOf" srcId="{E055FE37-25ED-4FB7-BBCD-9973178DE836}" destId="{F5A13021-B345-42BB-B3B7-3069702E127B}" srcOrd="1" destOrd="0" presId="urn:microsoft.com/office/officeart/2005/8/layout/orgChart1"/>
    <dgm:cxn modelId="{0AA9F7EF-39AC-4817-85A9-01C5A223492F}" type="presOf" srcId="{CB40F6C9-DB00-4E5C-AFCA-3A061E1F67E3}" destId="{3DD41727-9983-430C-969C-612C016B7E7E}" srcOrd="0" destOrd="0" presId="urn:microsoft.com/office/officeart/2005/8/layout/orgChart1"/>
    <dgm:cxn modelId="{8C637B42-BD05-4B4F-8988-30EDEF451906}" type="presOf" srcId="{3FD2B8DA-B14E-45C6-8C8D-1BE598FDBD9A}" destId="{CAB555E4-54BC-4CFE-A38C-5A5D88292D59}" srcOrd="0" destOrd="0" presId="urn:microsoft.com/office/officeart/2005/8/layout/orgChart1"/>
    <dgm:cxn modelId="{3EC103F0-5345-4264-B08C-12FDBD9C1E4D}" srcId="{70A0ABEA-1E2E-411E-B798-BA48C893BD03}" destId="{90D5CCB1-5064-4255-B5F6-C90028BA9C6E}" srcOrd="7" destOrd="0" parTransId="{FCFDD759-6D5F-4D77-9184-80F05BC1FE83}" sibTransId="{4DE8BDA3-DC1F-47AE-9B60-113246E8EF93}"/>
    <dgm:cxn modelId="{7284AB05-0212-4667-8322-82A87AAD40FE}" type="presOf" srcId="{6C333738-A9A0-49D3-8BE1-FCF6B28ADCE7}" destId="{A1A86494-8214-4785-8D74-A3677CCD0B46}" srcOrd="0" destOrd="0" presId="urn:microsoft.com/office/officeart/2005/8/layout/orgChart1"/>
    <dgm:cxn modelId="{C8A6C222-9DCE-4799-BC65-ECA125DC5B9A}" type="presOf" srcId="{C27FCCA8-70E9-4FF5-A0BC-48FFE2D856D0}" destId="{31564D36-031A-42CC-8E10-78275EF94D9C}" srcOrd="0" destOrd="0" presId="urn:microsoft.com/office/officeart/2005/8/layout/orgChart1"/>
    <dgm:cxn modelId="{8B9218EF-FBEA-418A-B984-4A598EC59FF8}" type="presOf" srcId="{343E8EA5-452C-419E-B471-D2158CF7489F}" destId="{BBA658B3-C238-4300-A768-127C1B88928B}" srcOrd="1" destOrd="0" presId="urn:microsoft.com/office/officeart/2005/8/layout/orgChart1"/>
    <dgm:cxn modelId="{19B59FE6-4BA6-45E0-A2E6-A7B97CDD1F53}" type="presOf" srcId="{B32446D8-067E-41C2-B37C-776F7427B770}" destId="{56717B24-BD22-4E7E-B79E-8DC6F3F14BAF}" srcOrd="0" destOrd="0" presId="urn:microsoft.com/office/officeart/2005/8/layout/orgChart1"/>
    <dgm:cxn modelId="{CD6F68CD-A75F-44AA-B033-407471D2A260}" type="presOf" srcId="{DFC4D0DC-7A58-4675-81B8-EE224825C5BE}" destId="{02B573D0-8D9B-4CAE-88F0-A96C75113FF8}" srcOrd="0" destOrd="0" presId="urn:microsoft.com/office/officeart/2005/8/layout/orgChart1"/>
    <dgm:cxn modelId="{8AE62476-E391-45C8-B3CB-19EAEEDC6466}" type="presOf" srcId="{9DABF7B4-9633-48B8-9C44-194E4EE62FD5}" destId="{F24C15E6-82E1-43C5-AC97-4382CA756198}" srcOrd="1" destOrd="0" presId="urn:microsoft.com/office/officeart/2005/8/layout/orgChart1"/>
    <dgm:cxn modelId="{8F9A3147-99C4-439B-89B9-9E2EB4530ADA}" type="presOf" srcId="{7B15AB12-6A5C-4B1E-A5CE-8EEE2BE0D42F}" destId="{E44F007C-6CDF-4A9C-A369-8B74F4DD47FE}" srcOrd="1" destOrd="0" presId="urn:microsoft.com/office/officeart/2005/8/layout/orgChart1"/>
    <dgm:cxn modelId="{1B0E5ABE-FEE7-4071-B824-19385F0357BA}" type="presOf" srcId="{702630AE-57ED-4291-B806-0FFDC0FAC307}" destId="{B245E85D-04BE-44BF-9B57-669A108EBD8A}" srcOrd="0" destOrd="0" presId="urn:microsoft.com/office/officeart/2005/8/layout/orgChart1"/>
    <dgm:cxn modelId="{2247F417-8691-4352-B4B5-7D229853298C}" type="presOf" srcId="{C6A0D7EA-88D9-46F7-94E1-D7B0DF6EC13C}" destId="{0796C3D0-CF86-4FCC-97E5-FC4CF344FF84}" srcOrd="0" destOrd="0" presId="urn:microsoft.com/office/officeart/2005/8/layout/orgChart1"/>
    <dgm:cxn modelId="{02EEDF28-45F3-48E0-8C4A-5B3216DFC84C}" type="presOf" srcId="{6AD2044F-7AB5-4D3B-9C0F-A6E656C07F83}" destId="{02C057FE-12D1-4E8C-B010-743AC8DEBE67}" srcOrd="1" destOrd="0" presId="urn:microsoft.com/office/officeart/2005/8/layout/orgChart1"/>
    <dgm:cxn modelId="{E1CA9450-C786-4A9E-A116-84D59B744E95}" type="presOf" srcId="{E139E466-2AB8-4CA8-9335-CD61A93BCB36}" destId="{E223820B-DF65-4993-8656-D0425C7E4A3A}" srcOrd="0" destOrd="0" presId="urn:microsoft.com/office/officeart/2005/8/layout/orgChart1"/>
    <dgm:cxn modelId="{326B56BB-7973-47CA-993F-32DAFD908B51}" srcId="{A9105BF3-9D68-43C9-9D96-F64F67CF0A65}" destId="{F0DC5E5E-03D8-4DC5-B4B8-176107E472AF}" srcOrd="5" destOrd="0" parTransId="{9BE8794B-A6DB-4976-A09D-22A268A34E56}" sibTransId="{4E263EFD-B00B-4CD6-9F69-9712B52509F8}"/>
    <dgm:cxn modelId="{59C3920F-96E6-4C84-AFE2-96B58BAA7F12}" type="presOf" srcId="{702630AE-57ED-4291-B806-0FFDC0FAC307}" destId="{C052B26C-CDD4-419E-BD5E-177620C3B1B5}" srcOrd="1" destOrd="0" presId="urn:microsoft.com/office/officeart/2005/8/layout/orgChart1"/>
    <dgm:cxn modelId="{1C0AABE1-CBF6-446C-BB65-1EF679741396}" type="presOf" srcId="{FB157E3F-B0A7-4C09-AD39-6B73B95DA6A2}" destId="{9A85764A-D6C2-42E9-8A39-CB4A0AB71669}" srcOrd="0" destOrd="0" presId="urn:microsoft.com/office/officeart/2005/8/layout/orgChart1"/>
    <dgm:cxn modelId="{55910B9F-7CB6-42DC-9CC5-4B63105BED5B}" srcId="{A9105BF3-9D68-43C9-9D96-F64F67CF0A65}" destId="{9721E60C-7139-4D44-B0EA-171807D88523}" srcOrd="6" destOrd="0" parTransId="{88CE84C8-F2D9-4F5D-8645-5B383D5FD7D8}" sibTransId="{221CC190-0E9F-4F34-9C9C-93D2066B8EE0}"/>
    <dgm:cxn modelId="{09E51E5B-1037-4940-89DA-3D67F752DADF}" type="presOf" srcId="{F3DFE698-D42A-45DF-961A-C239CFB7D4C5}" destId="{59D3FD0C-3C3C-42A7-BE35-E55ECC804F9D}" srcOrd="1" destOrd="0" presId="urn:microsoft.com/office/officeart/2005/8/layout/orgChart1"/>
    <dgm:cxn modelId="{36DD0055-E7D2-425E-AEDE-8C6A64AF1A96}" type="presOf" srcId="{DC433794-8427-449B-8581-4E26CD5D1A33}" destId="{702E83BB-4A99-4E98-A80E-60DDEBB6C75D}" srcOrd="1" destOrd="0" presId="urn:microsoft.com/office/officeart/2005/8/layout/orgChart1"/>
    <dgm:cxn modelId="{D8EDC85F-68C2-451A-9200-CCB5B4934205}" type="presOf" srcId="{962A9504-D2DE-4B97-A1C0-07B060832E35}" destId="{1DEBD0AF-E1E4-4602-A615-A69B33475194}" srcOrd="0" destOrd="0" presId="urn:microsoft.com/office/officeart/2005/8/layout/orgChart1"/>
    <dgm:cxn modelId="{72227D5D-2D76-432E-926F-31615B3A7164}" type="presParOf" srcId="{267D87DF-FDEA-4DF7-BB82-6FFCC11EA3B4}" destId="{06C6B08E-4874-4EA7-821E-B8141188BF26}" srcOrd="0" destOrd="0" presId="urn:microsoft.com/office/officeart/2005/8/layout/orgChart1"/>
    <dgm:cxn modelId="{9DB76337-6C5E-45AE-ABA0-C11F06058762}" type="presParOf" srcId="{06C6B08E-4874-4EA7-821E-B8141188BF26}" destId="{D557CDAA-72AE-431A-B5B5-C8C981BF7D2B}" srcOrd="0" destOrd="0" presId="urn:microsoft.com/office/officeart/2005/8/layout/orgChart1"/>
    <dgm:cxn modelId="{F186D7CD-209D-41A1-8651-B109F45DCBB5}" type="presParOf" srcId="{D557CDAA-72AE-431A-B5B5-C8C981BF7D2B}" destId="{7FC9AE5E-FF92-4170-9184-AD8411F5E0F2}" srcOrd="0" destOrd="0" presId="urn:microsoft.com/office/officeart/2005/8/layout/orgChart1"/>
    <dgm:cxn modelId="{12523B54-BF76-4678-BC70-56F3A0B76205}" type="presParOf" srcId="{D557CDAA-72AE-431A-B5B5-C8C981BF7D2B}" destId="{3B446A3F-C176-47EC-896B-26E828F3D440}" srcOrd="1" destOrd="0" presId="urn:microsoft.com/office/officeart/2005/8/layout/orgChart1"/>
    <dgm:cxn modelId="{E3EA3A5D-09EC-4CB8-8314-2A28E3A5D353}" type="presParOf" srcId="{06C6B08E-4874-4EA7-821E-B8141188BF26}" destId="{D0ED0B2E-814C-4B82-8187-223F1725F049}" srcOrd="1" destOrd="0" presId="urn:microsoft.com/office/officeart/2005/8/layout/orgChart1"/>
    <dgm:cxn modelId="{4C405C6E-55D4-4AA6-8D72-76BC53AC49AD}" type="presParOf" srcId="{D0ED0B2E-814C-4B82-8187-223F1725F049}" destId="{D46A60BF-0164-458B-BAD4-85B49CCA1F18}" srcOrd="0" destOrd="0" presId="urn:microsoft.com/office/officeart/2005/8/layout/orgChart1"/>
    <dgm:cxn modelId="{B6397A68-BA7E-429F-A004-501C1A3139C9}" type="presParOf" srcId="{D0ED0B2E-814C-4B82-8187-223F1725F049}" destId="{D44E5549-F0A8-4734-B9C4-A695F648A9D9}" srcOrd="1" destOrd="0" presId="urn:microsoft.com/office/officeart/2005/8/layout/orgChart1"/>
    <dgm:cxn modelId="{70D82027-2856-4025-94A7-EEC21720F62D}" type="presParOf" srcId="{D44E5549-F0A8-4734-B9C4-A695F648A9D9}" destId="{AFC1AE9F-340E-4A1E-9378-2209FF500CD1}" srcOrd="0" destOrd="0" presId="urn:microsoft.com/office/officeart/2005/8/layout/orgChart1"/>
    <dgm:cxn modelId="{C982DDAE-F553-43DA-97EE-EF124D95F355}" type="presParOf" srcId="{AFC1AE9F-340E-4A1E-9378-2209FF500CD1}" destId="{4EC9F9C4-EB84-4288-B29B-CC0E0123CD2B}" srcOrd="0" destOrd="0" presId="urn:microsoft.com/office/officeart/2005/8/layout/orgChart1"/>
    <dgm:cxn modelId="{658FDE18-2F94-4472-9DF2-7EF066F3CC3F}" type="presParOf" srcId="{AFC1AE9F-340E-4A1E-9378-2209FF500CD1}" destId="{98FE7BA9-C921-4786-B3B0-E3B113CFFF46}" srcOrd="1" destOrd="0" presId="urn:microsoft.com/office/officeart/2005/8/layout/orgChart1"/>
    <dgm:cxn modelId="{9863205A-A48D-49F7-96EA-1203DEA0A4BA}" type="presParOf" srcId="{D44E5549-F0A8-4734-B9C4-A695F648A9D9}" destId="{1DD5B069-D742-40A6-BA94-2680714E3ED5}" srcOrd="1" destOrd="0" presId="urn:microsoft.com/office/officeart/2005/8/layout/orgChart1"/>
    <dgm:cxn modelId="{E9A7CB35-B7FE-4E5D-848B-CE84B9BC6F5F}" type="presParOf" srcId="{1DD5B069-D742-40A6-BA94-2680714E3ED5}" destId="{49473699-CE70-429B-99E5-171E19AF73D2}" srcOrd="0" destOrd="0" presId="urn:microsoft.com/office/officeart/2005/8/layout/orgChart1"/>
    <dgm:cxn modelId="{06C95084-CA94-4715-8EDB-B664AD977539}" type="presParOf" srcId="{1DD5B069-D742-40A6-BA94-2680714E3ED5}" destId="{369692D2-E926-4911-B4ED-9BF12E939F88}" srcOrd="1" destOrd="0" presId="urn:microsoft.com/office/officeart/2005/8/layout/orgChart1"/>
    <dgm:cxn modelId="{9CEDF0EB-8BA7-4BA4-AAAE-A6D745F4D307}" type="presParOf" srcId="{369692D2-E926-4911-B4ED-9BF12E939F88}" destId="{6E31530E-136B-410D-A33B-8055C576EBD1}" srcOrd="0" destOrd="0" presId="urn:microsoft.com/office/officeart/2005/8/layout/orgChart1"/>
    <dgm:cxn modelId="{F9E17A77-F3DC-4445-BDBA-13D2BD171417}" type="presParOf" srcId="{6E31530E-136B-410D-A33B-8055C576EBD1}" destId="{56717B24-BD22-4E7E-B79E-8DC6F3F14BAF}" srcOrd="0" destOrd="0" presId="urn:microsoft.com/office/officeart/2005/8/layout/orgChart1"/>
    <dgm:cxn modelId="{8616D6A9-C4A5-4318-8A50-8F8F779B9BA7}" type="presParOf" srcId="{6E31530E-136B-410D-A33B-8055C576EBD1}" destId="{E2CEA79A-D5CF-47C8-A43A-335186A5FF7C}" srcOrd="1" destOrd="0" presId="urn:microsoft.com/office/officeart/2005/8/layout/orgChart1"/>
    <dgm:cxn modelId="{10535475-7413-4B26-9311-E065CD6B376F}" type="presParOf" srcId="{369692D2-E926-4911-B4ED-9BF12E939F88}" destId="{81DE0FE0-88F4-4033-A839-78A70C516519}" srcOrd="1" destOrd="0" presId="urn:microsoft.com/office/officeart/2005/8/layout/orgChart1"/>
    <dgm:cxn modelId="{D44E2E5B-63C5-4F1B-A72D-8B6143017459}" type="presParOf" srcId="{81DE0FE0-88F4-4033-A839-78A70C516519}" destId="{8CDC949D-BFD8-4D8C-B51A-65EDFC8383D1}" srcOrd="0" destOrd="0" presId="urn:microsoft.com/office/officeart/2005/8/layout/orgChart1"/>
    <dgm:cxn modelId="{AB7626A7-9199-458E-9F54-2FDE3742EB6D}" type="presParOf" srcId="{81DE0FE0-88F4-4033-A839-78A70C516519}" destId="{41952A2B-B5FB-405E-ABA7-09F7BD7688D1}" srcOrd="1" destOrd="0" presId="urn:microsoft.com/office/officeart/2005/8/layout/orgChart1"/>
    <dgm:cxn modelId="{1AAAF9C2-BEC3-4FCD-A483-59CA3D22EBFE}" type="presParOf" srcId="{41952A2B-B5FB-405E-ABA7-09F7BD7688D1}" destId="{A3945C59-435C-4C00-AB63-6A8546DA95F9}" srcOrd="0" destOrd="0" presId="urn:microsoft.com/office/officeart/2005/8/layout/orgChart1"/>
    <dgm:cxn modelId="{BD5037CF-0FC6-4193-BEA9-5138223FBD7B}" type="presParOf" srcId="{A3945C59-435C-4C00-AB63-6A8546DA95F9}" destId="{98348C36-F874-41BB-9804-D76FB2652474}" srcOrd="0" destOrd="0" presId="urn:microsoft.com/office/officeart/2005/8/layout/orgChart1"/>
    <dgm:cxn modelId="{70A12F68-F886-42B2-BC1C-5A47049554D1}" type="presParOf" srcId="{A3945C59-435C-4C00-AB63-6A8546DA95F9}" destId="{02C057FE-12D1-4E8C-B010-743AC8DEBE67}" srcOrd="1" destOrd="0" presId="urn:microsoft.com/office/officeart/2005/8/layout/orgChart1"/>
    <dgm:cxn modelId="{D8EB6238-BC91-4DA8-BBDA-3E9169392265}" type="presParOf" srcId="{41952A2B-B5FB-405E-ABA7-09F7BD7688D1}" destId="{68FD47B3-18DE-494A-9469-02E040AC4588}" srcOrd="1" destOrd="0" presId="urn:microsoft.com/office/officeart/2005/8/layout/orgChart1"/>
    <dgm:cxn modelId="{A0B205C5-9E11-4243-871F-E0BD04551A14}" type="presParOf" srcId="{68FD47B3-18DE-494A-9469-02E040AC4588}" destId="{78F30EA3-4B4C-4DD1-885D-FCBFFAD52CF5}" srcOrd="0" destOrd="0" presId="urn:microsoft.com/office/officeart/2005/8/layout/orgChart1"/>
    <dgm:cxn modelId="{1FE00391-3E88-4608-966B-9DF1C6D59058}" type="presParOf" srcId="{68FD47B3-18DE-494A-9469-02E040AC4588}" destId="{3CFF207B-DACE-4F11-93B9-87A7951BCE53}" srcOrd="1" destOrd="0" presId="urn:microsoft.com/office/officeart/2005/8/layout/orgChart1"/>
    <dgm:cxn modelId="{E950FD90-6B84-429A-8469-B70D8B795B8F}" type="presParOf" srcId="{3CFF207B-DACE-4F11-93B9-87A7951BCE53}" destId="{654C220C-E737-47B5-83B2-430450482B35}" srcOrd="0" destOrd="0" presId="urn:microsoft.com/office/officeart/2005/8/layout/orgChart1"/>
    <dgm:cxn modelId="{8EECC1DF-8A16-486E-A603-ED31CA2EAD52}" type="presParOf" srcId="{654C220C-E737-47B5-83B2-430450482B35}" destId="{B245E85D-04BE-44BF-9B57-669A108EBD8A}" srcOrd="0" destOrd="0" presId="urn:microsoft.com/office/officeart/2005/8/layout/orgChart1"/>
    <dgm:cxn modelId="{61D8A8DC-ECE4-4B66-BDCB-87EA34ACADD1}" type="presParOf" srcId="{654C220C-E737-47B5-83B2-430450482B35}" destId="{C052B26C-CDD4-419E-BD5E-177620C3B1B5}" srcOrd="1" destOrd="0" presId="urn:microsoft.com/office/officeart/2005/8/layout/orgChart1"/>
    <dgm:cxn modelId="{CAFA1E03-CFF3-4FB7-88C0-79151F10D32F}" type="presParOf" srcId="{3CFF207B-DACE-4F11-93B9-87A7951BCE53}" destId="{077CD591-40D8-4E60-B476-6A4754B2593A}" srcOrd="1" destOrd="0" presId="urn:microsoft.com/office/officeart/2005/8/layout/orgChart1"/>
    <dgm:cxn modelId="{B8DD8AB9-4C24-4A99-B90B-F698E8DB8CEC}" type="presParOf" srcId="{3CFF207B-DACE-4F11-93B9-87A7951BCE53}" destId="{ABB09F3D-7FF2-4D81-B7AA-76A05FB0D9CA}" srcOrd="2" destOrd="0" presId="urn:microsoft.com/office/officeart/2005/8/layout/orgChart1"/>
    <dgm:cxn modelId="{E2045F5B-D109-48C4-ADA3-77F7311373C4}" type="presParOf" srcId="{68FD47B3-18DE-494A-9469-02E040AC4588}" destId="{13D10100-B148-4CA9-8B38-C3382D184FB5}" srcOrd="2" destOrd="0" presId="urn:microsoft.com/office/officeart/2005/8/layout/orgChart1"/>
    <dgm:cxn modelId="{24C2EFFA-CDA6-4973-9EB1-0EB8AA225674}" type="presParOf" srcId="{68FD47B3-18DE-494A-9469-02E040AC4588}" destId="{B9239958-53A4-4DE0-B99C-211F68C35C51}" srcOrd="3" destOrd="0" presId="urn:microsoft.com/office/officeart/2005/8/layout/orgChart1"/>
    <dgm:cxn modelId="{16C1D04F-F019-452C-A84D-7C5C541CA9C4}" type="presParOf" srcId="{B9239958-53A4-4DE0-B99C-211F68C35C51}" destId="{021531B6-A0F5-4DE3-AB4F-96E35E2B4F58}" srcOrd="0" destOrd="0" presId="urn:microsoft.com/office/officeart/2005/8/layout/orgChart1"/>
    <dgm:cxn modelId="{8EE5F820-20DD-4FCF-975E-33F66EC79B46}" type="presParOf" srcId="{021531B6-A0F5-4DE3-AB4F-96E35E2B4F58}" destId="{9DBFBEE0-E6BA-4BE9-9A3D-BA15CBE6C905}" srcOrd="0" destOrd="0" presId="urn:microsoft.com/office/officeart/2005/8/layout/orgChart1"/>
    <dgm:cxn modelId="{52AB70B1-D8DD-4B0D-BA8F-E5420E24C77A}" type="presParOf" srcId="{021531B6-A0F5-4DE3-AB4F-96E35E2B4F58}" destId="{BBA658B3-C238-4300-A768-127C1B88928B}" srcOrd="1" destOrd="0" presId="urn:microsoft.com/office/officeart/2005/8/layout/orgChart1"/>
    <dgm:cxn modelId="{01574F9B-D164-4A99-840B-70AC699374CF}" type="presParOf" srcId="{B9239958-53A4-4DE0-B99C-211F68C35C51}" destId="{1A16C233-C7C6-4445-815A-446DE8C9B20E}" srcOrd="1" destOrd="0" presId="urn:microsoft.com/office/officeart/2005/8/layout/orgChart1"/>
    <dgm:cxn modelId="{F76DE492-0176-496D-99F4-A455FBED4967}" type="presParOf" srcId="{B9239958-53A4-4DE0-B99C-211F68C35C51}" destId="{4C6CBDC5-B491-46AD-AD9C-F22160B97A50}" srcOrd="2" destOrd="0" presId="urn:microsoft.com/office/officeart/2005/8/layout/orgChart1"/>
    <dgm:cxn modelId="{876FCBCA-042B-4C89-AFFA-9A2EA02A5144}" type="presParOf" srcId="{68FD47B3-18DE-494A-9469-02E040AC4588}" destId="{02B573D0-8D9B-4CAE-88F0-A96C75113FF8}" srcOrd="4" destOrd="0" presId="urn:microsoft.com/office/officeart/2005/8/layout/orgChart1"/>
    <dgm:cxn modelId="{CBC65C55-731C-4EDA-941A-0A9E6807C55F}" type="presParOf" srcId="{68FD47B3-18DE-494A-9469-02E040AC4588}" destId="{F1430FC0-A2AC-4DE0-9FEE-E045E1A31DD8}" srcOrd="5" destOrd="0" presId="urn:microsoft.com/office/officeart/2005/8/layout/orgChart1"/>
    <dgm:cxn modelId="{DBA22197-DBEE-4300-B81E-A7136AC5BBF5}" type="presParOf" srcId="{F1430FC0-A2AC-4DE0-9FEE-E045E1A31DD8}" destId="{15ADDAEB-611D-4809-B6D0-F974E22C17C0}" srcOrd="0" destOrd="0" presId="urn:microsoft.com/office/officeart/2005/8/layout/orgChart1"/>
    <dgm:cxn modelId="{D0413F3D-342B-4569-92C9-839EB8E5A439}" type="presParOf" srcId="{15ADDAEB-611D-4809-B6D0-F974E22C17C0}" destId="{C9E4C396-EE01-4E2E-ADF9-04078C45FA64}" srcOrd="0" destOrd="0" presId="urn:microsoft.com/office/officeart/2005/8/layout/orgChart1"/>
    <dgm:cxn modelId="{FFFBE4B4-2BA1-4579-969C-B307493B7AB4}" type="presParOf" srcId="{15ADDAEB-611D-4809-B6D0-F974E22C17C0}" destId="{67E3880C-9A10-4072-AD21-BB6BF9E6221B}" srcOrd="1" destOrd="0" presId="urn:microsoft.com/office/officeart/2005/8/layout/orgChart1"/>
    <dgm:cxn modelId="{FD5366DD-8A6A-4832-9742-129AB8561D43}" type="presParOf" srcId="{F1430FC0-A2AC-4DE0-9FEE-E045E1A31DD8}" destId="{7210BC26-3963-4402-8CAF-919FF8BB16F1}" srcOrd="1" destOrd="0" presId="urn:microsoft.com/office/officeart/2005/8/layout/orgChart1"/>
    <dgm:cxn modelId="{68DD77D5-C4EF-4582-AC44-C92791971198}" type="presParOf" srcId="{F1430FC0-A2AC-4DE0-9FEE-E045E1A31DD8}" destId="{A8696C05-F64F-4D7F-8743-3D4B146B865E}" srcOrd="2" destOrd="0" presId="urn:microsoft.com/office/officeart/2005/8/layout/orgChart1"/>
    <dgm:cxn modelId="{0B3DA47D-4F74-4C86-AD3C-45C6396F186C}" type="presParOf" srcId="{68FD47B3-18DE-494A-9469-02E040AC4588}" destId="{17D276CA-834A-4048-AEDA-6C2A43C96F57}" srcOrd="6" destOrd="0" presId="urn:microsoft.com/office/officeart/2005/8/layout/orgChart1"/>
    <dgm:cxn modelId="{4614B54A-D307-4702-9544-9F725BE2A83B}" type="presParOf" srcId="{68FD47B3-18DE-494A-9469-02E040AC4588}" destId="{8652A56A-23E3-48A0-8609-DD958C7B5127}" srcOrd="7" destOrd="0" presId="urn:microsoft.com/office/officeart/2005/8/layout/orgChart1"/>
    <dgm:cxn modelId="{A03A63F3-2387-4CD4-B7C2-ACC310DAEE92}" type="presParOf" srcId="{8652A56A-23E3-48A0-8609-DD958C7B5127}" destId="{EA00AC15-AF21-4A04-8E1D-2D76D004E27E}" srcOrd="0" destOrd="0" presId="urn:microsoft.com/office/officeart/2005/8/layout/orgChart1"/>
    <dgm:cxn modelId="{C9B349C8-4D8D-4B8B-A9B1-3CEFAD769CFD}" type="presParOf" srcId="{EA00AC15-AF21-4A04-8E1D-2D76D004E27E}" destId="{80E0281C-9356-4C2D-94AC-5FE572054937}" srcOrd="0" destOrd="0" presId="urn:microsoft.com/office/officeart/2005/8/layout/orgChart1"/>
    <dgm:cxn modelId="{358D2B02-65A5-4787-8B2F-1F74D0B7E816}" type="presParOf" srcId="{EA00AC15-AF21-4A04-8E1D-2D76D004E27E}" destId="{FDB2D5EF-1BD1-4BAA-BB34-13044E5C5EAD}" srcOrd="1" destOrd="0" presId="urn:microsoft.com/office/officeart/2005/8/layout/orgChart1"/>
    <dgm:cxn modelId="{48EEF4E8-AF56-4CDD-A521-E0B813E15038}" type="presParOf" srcId="{8652A56A-23E3-48A0-8609-DD958C7B5127}" destId="{CDE44423-4286-49D7-A9DB-29323497CB70}" srcOrd="1" destOrd="0" presId="urn:microsoft.com/office/officeart/2005/8/layout/orgChart1"/>
    <dgm:cxn modelId="{BED21437-89D7-4178-AC9B-425D39EF2FC3}" type="presParOf" srcId="{8652A56A-23E3-48A0-8609-DD958C7B5127}" destId="{3CC6383F-D9AB-40E9-8298-6BE974FE72E8}" srcOrd="2" destOrd="0" presId="urn:microsoft.com/office/officeart/2005/8/layout/orgChart1"/>
    <dgm:cxn modelId="{8A2EE592-E272-4578-84BF-8F6AB1BE29F2}" type="presParOf" srcId="{68FD47B3-18DE-494A-9469-02E040AC4588}" destId="{9E58662A-4C18-42FC-B645-8B10687D158D}" srcOrd="8" destOrd="0" presId="urn:microsoft.com/office/officeart/2005/8/layout/orgChart1"/>
    <dgm:cxn modelId="{80599C31-79FB-4438-81EC-B937563BD489}" type="presParOf" srcId="{68FD47B3-18DE-494A-9469-02E040AC4588}" destId="{A01E5492-46D1-4A90-A973-2461D5B614E3}" srcOrd="9" destOrd="0" presId="urn:microsoft.com/office/officeart/2005/8/layout/orgChart1"/>
    <dgm:cxn modelId="{5795DB1A-CC33-4125-8EE2-B260C75A61C9}" type="presParOf" srcId="{A01E5492-46D1-4A90-A973-2461D5B614E3}" destId="{9A5BEF7E-4CC2-4BBE-9E28-DF6426920E0F}" srcOrd="0" destOrd="0" presId="urn:microsoft.com/office/officeart/2005/8/layout/orgChart1"/>
    <dgm:cxn modelId="{803F9CBB-2F60-4C1C-9F68-3156651E8A58}" type="presParOf" srcId="{9A5BEF7E-4CC2-4BBE-9E28-DF6426920E0F}" destId="{3DD41727-9983-430C-969C-612C016B7E7E}" srcOrd="0" destOrd="0" presId="urn:microsoft.com/office/officeart/2005/8/layout/orgChart1"/>
    <dgm:cxn modelId="{7592F33D-EB39-4E65-B7D5-79C558E83461}" type="presParOf" srcId="{9A5BEF7E-4CC2-4BBE-9E28-DF6426920E0F}" destId="{54EFB37D-7E86-49AA-A41D-FA7719262FA8}" srcOrd="1" destOrd="0" presId="urn:microsoft.com/office/officeart/2005/8/layout/orgChart1"/>
    <dgm:cxn modelId="{89C72E35-0B7B-4C79-8E95-953B4F80EB66}" type="presParOf" srcId="{A01E5492-46D1-4A90-A973-2461D5B614E3}" destId="{88C682ED-398C-4573-97B4-64D5B4A6CF77}" srcOrd="1" destOrd="0" presId="urn:microsoft.com/office/officeart/2005/8/layout/orgChart1"/>
    <dgm:cxn modelId="{D3D644E0-C0A1-45B2-9441-C9FFFF6A7A7B}" type="presParOf" srcId="{A01E5492-46D1-4A90-A973-2461D5B614E3}" destId="{6E1B7751-C56B-4823-8A4C-D42F08D10706}" srcOrd="2" destOrd="0" presId="urn:microsoft.com/office/officeart/2005/8/layout/orgChart1"/>
    <dgm:cxn modelId="{8B2B8503-93B9-4046-A26C-594F8A31126F}" type="presParOf" srcId="{68FD47B3-18DE-494A-9469-02E040AC4588}" destId="{CA7636D4-F839-484C-911A-B3A8F72310F5}" srcOrd="10" destOrd="0" presId="urn:microsoft.com/office/officeart/2005/8/layout/orgChart1"/>
    <dgm:cxn modelId="{9588008E-40CE-459F-8CD2-02C2423C83AA}" type="presParOf" srcId="{68FD47B3-18DE-494A-9469-02E040AC4588}" destId="{4CF5757D-2C60-4B26-8B37-1AD72CDD2F34}" srcOrd="11" destOrd="0" presId="urn:microsoft.com/office/officeart/2005/8/layout/orgChart1"/>
    <dgm:cxn modelId="{44E5C847-808A-429D-95AC-6051D61D5CB1}" type="presParOf" srcId="{4CF5757D-2C60-4B26-8B37-1AD72CDD2F34}" destId="{20579DC7-35CB-4E6C-A2AA-7E847ED96AB0}" srcOrd="0" destOrd="0" presId="urn:microsoft.com/office/officeart/2005/8/layout/orgChart1"/>
    <dgm:cxn modelId="{E4782C38-DE66-42CC-9717-E73A9C669196}" type="presParOf" srcId="{20579DC7-35CB-4E6C-A2AA-7E847ED96AB0}" destId="{2A3A332C-3A82-4258-A065-699C5A4D6109}" srcOrd="0" destOrd="0" presId="urn:microsoft.com/office/officeart/2005/8/layout/orgChart1"/>
    <dgm:cxn modelId="{C2F46AEE-B385-4ECC-8128-94B2ED0B8951}" type="presParOf" srcId="{20579DC7-35CB-4E6C-A2AA-7E847ED96AB0}" destId="{CAE24B1E-5FDE-49C2-962C-D7A57EC170D7}" srcOrd="1" destOrd="0" presId="urn:microsoft.com/office/officeart/2005/8/layout/orgChart1"/>
    <dgm:cxn modelId="{BBAECB04-3FC4-454F-B21E-CF1B0CEDA64A}" type="presParOf" srcId="{4CF5757D-2C60-4B26-8B37-1AD72CDD2F34}" destId="{71A42CDE-9C7B-49BD-9DC1-F94C785F24E5}" srcOrd="1" destOrd="0" presId="urn:microsoft.com/office/officeart/2005/8/layout/orgChart1"/>
    <dgm:cxn modelId="{67823EBA-37A2-498F-8045-391DE2C39215}" type="presParOf" srcId="{4CF5757D-2C60-4B26-8B37-1AD72CDD2F34}" destId="{500FEE7A-E68A-4C9F-97D6-0AFB75ADE3C1}" srcOrd="2" destOrd="0" presId="urn:microsoft.com/office/officeart/2005/8/layout/orgChart1"/>
    <dgm:cxn modelId="{C6694533-0D2D-4965-9EB1-AA87C5C05382}" type="presParOf" srcId="{41952A2B-B5FB-405E-ABA7-09F7BD7688D1}" destId="{491B914B-36E2-468A-9144-9AC01F464C74}" srcOrd="2" destOrd="0" presId="urn:microsoft.com/office/officeart/2005/8/layout/orgChart1"/>
    <dgm:cxn modelId="{7CEA7A57-A700-4111-8B65-1A8AE626151B}" type="presParOf" srcId="{81DE0FE0-88F4-4033-A839-78A70C516519}" destId="{31564D36-031A-42CC-8E10-78275EF94D9C}" srcOrd="2" destOrd="0" presId="urn:microsoft.com/office/officeart/2005/8/layout/orgChart1"/>
    <dgm:cxn modelId="{759761CB-F606-4224-BB77-084749B081B5}" type="presParOf" srcId="{81DE0FE0-88F4-4033-A839-78A70C516519}" destId="{1D3C39BC-D178-4B55-95D9-98A54C602ECD}" srcOrd="3" destOrd="0" presId="urn:microsoft.com/office/officeart/2005/8/layout/orgChart1"/>
    <dgm:cxn modelId="{6CFA2508-218B-45C1-89EB-50E4031D99D8}" type="presParOf" srcId="{1D3C39BC-D178-4B55-95D9-98A54C602ECD}" destId="{C79CADD3-77B6-4A3E-9AD4-34D94CC03F58}" srcOrd="0" destOrd="0" presId="urn:microsoft.com/office/officeart/2005/8/layout/orgChart1"/>
    <dgm:cxn modelId="{4679BC65-ADC6-44ED-96D3-5060E2C6C11C}" type="presParOf" srcId="{C79CADD3-77B6-4A3E-9AD4-34D94CC03F58}" destId="{0796C3D0-CF86-4FCC-97E5-FC4CF344FF84}" srcOrd="0" destOrd="0" presId="urn:microsoft.com/office/officeart/2005/8/layout/orgChart1"/>
    <dgm:cxn modelId="{60882305-3A60-4E09-835E-3E45733C3F1B}" type="presParOf" srcId="{C79CADD3-77B6-4A3E-9AD4-34D94CC03F58}" destId="{A0701152-2FDB-489A-83D6-FF2EA617CB9A}" srcOrd="1" destOrd="0" presId="urn:microsoft.com/office/officeart/2005/8/layout/orgChart1"/>
    <dgm:cxn modelId="{52CC01D7-D8A2-47EF-BE15-6AB50743CE78}" type="presParOf" srcId="{1D3C39BC-D178-4B55-95D9-98A54C602ECD}" destId="{8EB4565A-028D-42B1-B342-857D2DB95632}" srcOrd="1" destOrd="0" presId="urn:microsoft.com/office/officeart/2005/8/layout/orgChart1"/>
    <dgm:cxn modelId="{3CA2F640-FD93-4F10-A19D-2550FF9A72E3}" type="presParOf" srcId="{1D3C39BC-D178-4B55-95D9-98A54C602ECD}" destId="{95CC6FC0-2ED4-4AD2-8170-A1D4992DCC10}" srcOrd="2" destOrd="0" presId="urn:microsoft.com/office/officeart/2005/8/layout/orgChart1"/>
    <dgm:cxn modelId="{A2F6391B-3A79-486E-B77D-14AC616B56BF}" type="presParOf" srcId="{369692D2-E926-4911-B4ED-9BF12E939F88}" destId="{072574F6-E851-4AAB-B847-3651B374E89F}" srcOrd="2" destOrd="0" presId="urn:microsoft.com/office/officeart/2005/8/layout/orgChart1"/>
    <dgm:cxn modelId="{28C21183-BA63-4ABC-B852-1F7692326A12}" type="presParOf" srcId="{1DD5B069-D742-40A6-BA94-2680714E3ED5}" destId="{7F40EEB2-5AD3-43F1-986C-0732C793B7F9}" srcOrd="2" destOrd="0" presId="urn:microsoft.com/office/officeart/2005/8/layout/orgChart1"/>
    <dgm:cxn modelId="{237A8D59-111F-45F4-BFCC-B75064384555}" type="presParOf" srcId="{1DD5B069-D742-40A6-BA94-2680714E3ED5}" destId="{7FD37A04-6114-43B5-85D1-630803EBD8AB}" srcOrd="3" destOrd="0" presId="urn:microsoft.com/office/officeart/2005/8/layout/orgChart1"/>
    <dgm:cxn modelId="{9C74F4A7-8C5A-4575-9AB2-8CC1004D5019}" type="presParOf" srcId="{7FD37A04-6114-43B5-85D1-630803EBD8AB}" destId="{504B6293-BCAA-478C-8FF7-5A30D32E60A9}" srcOrd="0" destOrd="0" presId="urn:microsoft.com/office/officeart/2005/8/layout/orgChart1"/>
    <dgm:cxn modelId="{E25CF553-8051-4416-81BA-9A3D68D63345}" type="presParOf" srcId="{504B6293-BCAA-478C-8FF7-5A30D32E60A9}" destId="{B3614847-9CDA-4A2D-BDAA-509A29BA3BC2}" srcOrd="0" destOrd="0" presId="urn:microsoft.com/office/officeart/2005/8/layout/orgChart1"/>
    <dgm:cxn modelId="{39DF4EE1-6487-4238-8F50-2FDBC762C871}" type="presParOf" srcId="{504B6293-BCAA-478C-8FF7-5A30D32E60A9}" destId="{071F959D-4727-4D54-ABAB-547CD53C1A55}" srcOrd="1" destOrd="0" presId="urn:microsoft.com/office/officeart/2005/8/layout/orgChart1"/>
    <dgm:cxn modelId="{74C01B2D-1466-40C8-8A63-CBD01ED22FB5}" type="presParOf" srcId="{7FD37A04-6114-43B5-85D1-630803EBD8AB}" destId="{B49919F5-2E8A-490D-AE86-8A83AC35A703}" srcOrd="1" destOrd="0" presId="urn:microsoft.com/office/officeart/2005/8/layout/orgChart1"/>
    <dgm:cxn modelId="{0E5B2B3A-CDCF-498B-A3DD-A077606293CA}" type="presParOf" srcId="{B49919F5-2E8A-490D-AE86-8A83AC35A703}" destId="{CAB555E4-54BC-4CFE-A38C-5A5D88292D59}" srcOrd="0" destOrd="0" presId="urn:microsoft.com/office/officeart/2005/8/layout/orgChart1"/>
    <dgm:cxn modelId="{3C3C7341-E22D-4D39-9C84-58765C033E5D}" type="presParOf" srcId="{B49919F5-2E8A-490D-AE86-8A83AC35A703}" destId="{A4E05D4D-2D73-4A39-9244-412C19B6FBEF}" srcOrd="1" destOrd="0" presId="urn:microsoft.com/office/officeart/2005/8/layout/orgChart1"/>
    <dgm:cxn modelId="{A3B1A2BA-6E35-4192-99ED-57EEA16D403D}" type="presParOf" srcId="{A4E05D4D-2D73-4A39-9244-412C19B6FBEF}" destId="{D8190F72-DB02-4482-B356-963D5CBF5EDB}" srcOrd="0" destOrd="0" presId="urn:microsoft.com/office/officeart/2005/8/layout/orgChart1"/>
    <dgm:cxn modelId="{E98F00ED-A1BD-4D73-9D38-2E19E2DF3476}" type="presParOf" srcId="{D8190F72-DB02-4482-B356-963D5CBF5EDB}" destId="{9A85764A-D6C2-42E9-8A39-CB4A0AB71669}" srcOrd="0" destOrd="0" presId="urn:microsoft.com/office/officeart/2005/8/layout/orgChart1"/>
    <dgm:cxn modelId="{EA9A8EE1-15C6-42AA-B5A9-CB7862FBF1D7}" type="presParOf" srcId="{D8190F72-DB02-4482-B356-963D5CBF5EDB}" destId="{0D9C31A1-89AE-4082-8B10-B50188F11766}" srcOrd="1" destOrd="0" presId="urn:microsoft.com/office/officeart/2005/8/layout/orgChart1"/>
    <dgm:cxn modelId="{BC91A704-9B07-40C0-A109-885D8FE671CE}" type="presParOf" srcId="{A4E05D4D-2D73-4A39-9244-412C19B6FBEF}" destId="{BFC1EE07-1EAC-424F-8B22-EDE5E225A8DB}" srcOrd="1" destOrd="0" presId="urn:microsoft.com/office/officeart/2005/8/layout/orgChart1"/>
    <dgm:cxn modelId="{C11BE8E9-1BDC-4AD9-B65B-BF43D1B342E9}" type="presParOf" srcId="{A4E05D4D-2D73-4A39-9244-412C19B6FBEF}" destId="{B620DC86-D445-4638-9FBB-5C904D35540F}" srcOrd="2" destOrd="0" presId="urn:microsoft.com/office/officeart/2005/8/layout/orgChart1"/>
    <dgm:cxn modelId="{93F8A290-D92E-48D6-9CEE-992819288DEA}" type="presParOf" srcId="{B49919F5-2E8A-490D-AE86-8A83AC35A703}" destId="{6340EC7B-BA36-4756-BE2D-DB45A32E3CCA}" srcOrd="2" destOrd="0" presId="urn:microsoft.com/office/officeart/2005/8/layout/orgChart1"/>
    <dgm:cxn modelId="{6EBB683C-277D-489B-A74B-6F37B98BAA12}" type="presParOf" srcId="{B49919F5-2E8A-490D-AE86-8A83AC35A703}" destId="{0475A0BE-2C2C-498C-B004-4369952D8169}" srcOrd="3" destOrd="0" presId="urn:microsoft.com/office/officeart/2005/8/layout/orgChart1"/>
    <dgm:cxn modelId="{F2543544-DC66-439B-8B02-E9975F30020D}" type="presParOf" srcId="{0475A0BE-2C2C-498C-B004-4369952D8169}" destId="{69402020-8F98-4B00-8E93-5CF1C9C0A70A}" srcOrd="0" destOrd="0" presId="urn:microsoft.com/office/officeart/2005/8/layout/orgChart1"/>
    <dgm:cxn modelId="{EE69802F-6BD3-4D1E-8854-76CDA7F38C21}" type="presParOf" srcId="{69402020-8F98-4B00-8E93-5CF1C9C0A70A}" destId="{A6C31221-0203-44F5-92AB-620F7EB9C5C4}" srcOrd="0" destOrd="0" presId="urn:microsoft.com/office/officeart/2005/8/layout/orgChart1"/>
    <dgm:cxn modelId="{63EFD396-B91B-468B-8601-1B2AD6453F2E}" type="presParOf" srcId="{69402020-8F98-4B00-8E93-5CF1C9C0A70A}" destId="{B7E18013-ED4A-45D1-909A-5D870B4F61AB}" srcOrd="1" destOrd="0" presId="urn:microsoft.com/office/officeart/2005/8/layout/orgChart1"/>
    <dgm:cxn modelId="{0ECF4434-D49D-4DA7-89C0-ACA3A461ABBF}" type="presParOf" srcId="{0475A0BE-2C2C-498C-B004-4369952D8169}" destId="{22F7D0BA-EB50-45C8-9200-1BBBE1C2269B}" srcOrd="1" destOrd="0" presId="urn:microsoft.com/office/officeart/2005/8/layout/orgChart1"/>
    <dgm:cxn modelId="{52658B94-E79E-4BAB-9F89-51423C9362DD}" type="presParOf" srcId="{0475A0BE-2C2C-498C-B004-4369952D8169}" destId="{1E52ED69-2AC3-4731-AEB9-761926359421}" srcOrd="2" destOrd="0" presId="urn:microsoft.com/office/officeart/2005/8/layout/orgChart1"/>
    <dgm:cxn modelId="{80CBBA7E-BB2D-43B7-8C1F-52090AE59C14}" type="presParOf" srcId="{B49919F5-2E8A-490D-AE86-8A83AC35A703}" destId="{3A5C6DA4-872B-4436-A1C2-9996B39700E6}" srcOrd="4" destOrd="0" presId="urn:microsoft.com/office/officeart/2005/8/layout/orgChart1"/>
    <dgm:cxn modelId="{0FA15F46-FF63-4D61-907D-4075C4F26DEC}" type="presParOf" srcId="{B49919F5-2E8A-490D-AE86-8A83AC35A703}" destId="{26AB4180-0133-4D83-B662-C2803D529D07}" srcOrd="5" destOrd="0" presId="urn:microsoft.com/office/officeart/2005/8/layout/orgChart1"/>
    <dgm:cxn modelId="{230B9DDA-F213-477C-B901-621945436912}" type="presParOf" srcId="{26AB4180-0133-4D83-B662-C2803D529D07}" destId="{F3D00482-579F-4435-9923-58E85898DB99}" srcOrd="0" destOrd="0" presId="urn:microsoft.com/office/officeart/2005/8/layout/orgChart1"/>
    <dgm:cxn modelId="{C1362BCB-9325-4F9E-9BD3-3E9BFBAAB5DF}" type="presParOf" srcId="{F3D00482-579F-4435-9923-58E85898DB99}" destId="{D9F66AA2-676E-42B9-B699-7506EA85DE93}" srcOrd="0" destOrd="0" presId="urn:microsoft.com/office/officeart/2005/8/layout/orgChart1"/>
    <dgm:cxn modelId="{A9557191-DFD6-4C31-B69D-36743CB02ABE}" type="presParOf" srcId="{F3D00482-579F-4435-9923-58E85898DB99}" destId="{04FAED77-A018-4F17-8850-424E72016207}" srcOrd="1" destOrd="0" presId="urn:microsoft.com/office/officeart/2005/8/layout/orgChart1"/>
    <dgm:cxn modelId="{2E61765E-33BE-4BDC-822F-310C7F63C8E2}" type="presParOf" srcId="{26AB4180-0133-4D83-B662-C2803D529D07}" destId="{3484D0C5-C822-40AE-ABCE-F829A97FCF4B}" srcOrd="1" destOrd="0" presId="urn:microsoft.com/office/officeart/2005/8/layout/orgChart1"/>
    <dgm:cxn modelId="{3215748F-DD93-4EF0-BB9F-E13111A3A05D}" type="presParOf" srcId="{26AB4180-0133-4D83-B662-C2803D529D07}" destId="{FC846919-AF0F-44B1-A67E-2F4B1CFDE46A}" srcOrd="2" destOrd="0" presId="urn:microsoft.com/office/officeart/2005/8/layout/orgChart1"/>
    <dgm:cxn modelId="{FAD1535B-D733-4266-BB40-9CD38B118723}" type="presParOf" srcId="{B49919F5-2E8A-490D-AE86-8A83AC35A703}" destId="{CFDD5C4A-44CB-451F-A800-185D2A6B5812}" srcOrd="6" destOrd="0" presId="urn:microsoft.com/office/officeart/2005/8/layout/orgChart1"/>
    <dgm:cxn modelId="{CD322515-28B3-49D4-9254-ECB1D872E863}" type="presParOf" srcId="{B49919F5-2E8A-490D-AE86-8A83AC35A703}" destId="{4DFCE6A3-8CD3-40DD-91E0-458F019FA7B0}" srcOrd="7" destOrd="0" presId="urn:microsoft.com/office/officeart/2005/8/layout/orgChart1"/>
    <dgm:cxn modelId="{5880DE79-5F2A-4B53-B00D-5A88943B587D}" type="presParOf" srcId="{4DFCE6A3-8CD3-40DD-91E0-458F019FA7B0}" destId="{57FCB77C-6E5F-447E-B281-3DDA8F29833F}" srcOrd="0" destOrd="0" presId="urn:microsoft.com/office/officeart/2005/8/layout/orgChart1"/>
    <dgm:cxn modelId="{5ECFDA9A-4F5D-4F2C-9D05-D3C23A2A5234}" type="presParOf" srcId="{57FCB77C-6E5F-447E-B281-3DDA8F29833F}" destId="{1DEBD0AF-E1E4-4602-A615-A69B33475194}" srcOrd="0" destOrd="0" presId="urn:microsoft.com/office/officeart/2005/8/layout/orgChart1"/>
    <dgm:cxn modelId="{DEC410B4-2914-4E79-9555-7AEDA6A29E2B}" type="presParOf" srcId="{57FCB77C-6E5F-447E-B281-3DDA8F29833F}" destId="{6E5E543A-861E-4A2F-88F5-FE440F3E35A1}" srcOrd="1" destOrd="0" presId="urn:microsoft.com/office/officeart/2005/8/layout/orgChart1"/>
    <dgm:cxn modelId="{565FE404-A53F-497B-9F53-85D51204319A}" type="presParOf" srcId="{4DFCE6A3-8CD3-40DD-91E0-458F019FA7B0}" destId="{8E3EEAF6-CC28-4AF2-A748-66F2A29DD200}" srcOrd="1" destOrd="0" presId="urn:microsoft.com/office/officeart/2005/8/layout/orgChart1"/>
    <dgm:cxn modelId="{1E78F0DB-5ED9-41DC-A5A4-CFDB8F383CE8}" type="presParOf" srcId="{4DFCE6A3-8CD3-40DD-91E0-458F019FA7B0}" destId="{5252450B-BBFD-4112-A857-B7776476497F}" srcOrd="2" destOrd="0" presId="urn:microsoft.com/office/officeart/2005/8/layout/orgChart1"/>
    <dgm:cxn modelId="{C2D06502-97CA-485D-9C0B-1D9CD347B169}" type="presParOf" srcId="{B49919F5-2E8A-490D-AE86-8A83AC35A703}" destId="{05ED0982-AD05-4E9C-B6B7-89D682DD69EC}" srcOrd="8" destOrd="0" presId="urn:microsoft.com/office/officeart/2005/8/layout/orgChart1"/>
    <dgm:cxn modelId="{3B76BA3E-7FA6-4265-BE3C-BC089B61358D}" type="presParOf" srcId="{B49919F5-2E8A-490D-AE86-8A83AC35A703}" destId="{F073BE8E-E4DF-4AE7-8CB0-3043A40B95C6}" srcOrd="9" destOrd="0" presId="urn:microsoft.com/office/officeart/2005/8/layout/orgChart1"/>
    <dgm:cxn modelId="{FE8EB033-A28D-45A5-865C-DFFFA80382E8}" type="presParOf" srcId="{F073BE8E-E4DF-4AE7-8CB0-3043A40B95C6}" destId="{46035030-38F4-4A6D-82B7-32DBAF482E99}" srcOrd="0" destOrd="0" presId="urn:microsoft.com/office/officeart/2005/8/layout/orgChart1"/>
    <dgm:cxn modelId="{175E85A4-F10C-431E-937B-84D78ED3E85B}" type="presParOf" srcId="{46035030-38F4-4A6D-82B7-32DBAF482E99}" destId="{8E6C342A-7258-4B6B-96FC-3C97E526E5BE}" srcOrd="0" destOrd="0" presId="urn:microsoft.com/office/officeart/2005/8/layout/orgChart1"/>
    <dgm:cxn modelId="{7758F533-874D-4504-B488-3499100B73E0}" type="presParOf" srcId="{46035030-38F4-4A6D-82B7-32DBAF482E99}" destId="{59D3FD0C-3C3C-42A7-BE35-E55ECC804F9D}" srcOrd="1" destOrd="0" presId="urn:microsoft.com/office/officeart/2005/8/layout/orgChart1"/>
    <dgm:cxn modelId="{C876F736-C9AD-4048-A3E1-405FBD9ACD76}" type="presParOf" srcId="{F073BE8E-E4DF-4AE7-8CB0-3043A40B95C6}" destId="{4774A4B2-D12B-4C91-ABB4-83A4C7E9590C}" srcOrd="1" destOrd="0" presId="urn:microsoft.com/office/officeart/2005/8/layout/orgChart1"/>
    <dgm:cxn modelId="{7F7C789C-C648-4E63-AF76-27CDF7015C49}" type="presParOf" srcId="{F073BE8E-E4DF-4AE7-8CB0-3043A40B95C6}" destId="{E78E4A9A-11D7-48E8-9161-C8ECBC477A10}" srcOrd="2" destOrd="0" presId="urn:microsoft.com/office/officeart/2005/8/layout/orgChart1"/>
    <dgm:cxn modelId="{FC21DAD2-AAE0-44D4-A5FF-F69C65A0B3E9}" type="presParOf" srcId="{B49919F5-2E8A-490D-AE86-8A83AC35A703}" destId="{962E5B37-69F0-4C25-9299-9841AD5149AF}" srcOrd="10" destOrd="0" presId="urn:microsoft.com/office/officeart/2005/8/layout/orgChart1"/>
    <dgm:cxn modelId="{FC0A20BD-6369-4FE0-9386-9451256C2913}" type="presParOf" srcId="{B49919F5-2E8A-490D-AE86-8A83AC35A703}" destId="{7FA5D8BD-5D40-4A69-A89B-350FDA179662}" srcOrd="11" destOrd="0" presId="urn:microsoft.com/office/officeart/2005/8/layout/orgChart1"/>
    <dgm:cxn modelId="{432DC1DB-C6E1-4004-BC3C-57585E224749}" type="presParOf" srcId="{7FA5D8BD-5D40-4A69-A89B-350FDA179662}" destId="{FBCEFAAE-FF15-4644-AD10-F40E027F025A}" srcOrd="0" destOrd="0" presId="urn:microsoft.com/office/officeart/2005/8/layout/orgChart1"/>
    <dgm:cxn modelId="{138BA17F-140D-429C-AF9E-7119D5298656}" type="presParOf" srcId="{FBCEFAAE-FF15-4644-AD10-F40E027F025A}" destId="{A250655C-67D6-402B-8F8E-B6AE1968E88F}" srcOrd="0" destOrd="0" presId="urn:microsoft.com/office/officeart/2005/8/layout/orgChart1"/>
    <dgm:cxn modelId="{63EAA3A5-0CCE-4248-9ECA-314B148D40ED}" type="presParOf" srcId="{FBCEFAAE-FF15-4644-AD10-F40E027F025A}" destId="{5AEFD29A-C831-4174-80C0-83CE1C86CE15}" srcOrd="1" destOrd="0" presId="urn:microsoft.com/office/officeart/2005/8/layout/orgChart1"/>
    <dgm:cxn modelId="{E0E2F262-44AF-4802-9561-4FB9AE2F350E}" type="presParOf" srcId="{7FA5D8BD-5D40-4A69-A89B-350FDA179662}" destId="{357C5764-F01B-4D9E-AC37-794D8FFB413D}" srcOrd="1" destOrd="0" presId="urn:microsoft.com/office/officeart/2005/8/layout/orgChart1"/>
    <dgm:cxn modelId="{C44D116E-D35F-4A20-91E9-218F20AFC2DE}" type="presParOf" srcId="{7FA5D8BD-5D40-4A69-A89B-350FDA179662}" destId="{D6FB2308-57BB-448D-BA95-E910C10936C0}" srcOrd="2" destOrd="0" presId="urn:microsoft.com/office/officeart/2005/8/layout/orgChart1"/>
    <dgm:cxn modelId="{4CC85F8B-9348-42DB-829D-F34683E8D09A}" type="presParOf" srcId="{B49919F5-2E8A-490D-AE86-8A83AC35A703}" destId="{1A82547D-7677-4DD8-81A1-766F56FBD9E8}" srcOrd="12" destOrd="0" presId="urn:microsoft.com/office/officeart/2005/8/layout/orgChart1"/>
    <dgm:cxn modelId="{EC060303-653E-49E0-AAEF-FABB66A36696}" type="presParOf" srcId="{B49919F5-2E8A-490D-AE86-8A83AC35A703}" destId="{D7ABB7E3-542D-4399-BE1B-F071889D6108}" srcOrd="13" destOrd="0" presId="urn:microsoft.com/office/officeart/2005/8/layout/orgChart1"/>
    <dgm:cxn modelId="{93061FD1-D01A-491F-9A6B-1286D901161A}" type="presParOf" srcId="{D7ABB7E3-542D-4399-BE1B-F071889D6108}" destId="{EBF955D2-A3BE-4766-84FA-2CACB7B63C33}" srcOrd="0" destOrd="0" presId="urn:microsoft.com/office/officeart/2005/8/layout/orgChart1"/>
    <dgm:cxn modelId="{FA424F16-3B54-45C2-A6EA-0F60688C3844}" type="presParOf" srcId="{EBF955D2-A3BE-4766-84FA-2CACB7B63C33}" destId="{8D8F2C16-2F89-48EE-A23C-72D698499AC1}" srcOrd="0" destOrd="0" presId="urn:microsoft.com/office/officeart/2005/8/layout/orgChart1"/>
    <dgm:cxn modelId="{C2E25CD5-0828-4ABE-9F8E-151565ACA863}" type="presParOf" srcId="{EBF955D2-A3BE-4766-84FA-2CACB7B63C33}" destId="{E44F007C-6CDF-4A9C-A369-8B74F4DD47FE}" srcOrd="1" destOrd="0" presId="urn:microsoft.com/office/officeart/2005/8/layout/orgChart1"/>
    <dgm:cxn modelId="{49B22FE6-F66F-4547-B2D8-0A4CB70087CF}" type="presParOf" srcId="{D7ABB7E3-542D-4399-BE1B-F071889D6108}" destId="{C4BBB0BD-5E56-4BCC-9E48-BE491379DF30}" srcOrd="1" destOrd="0" presId="urn:microsoft.com/office/officeart/2005/8/layout/orgChart1"/>
    <dgm:cxn modelId="{E0C644F6-F300-4384-8A80-24A7BE1486F3}" type="presParOf" srcId="{D7ABB7E3-542D-4399-BE1B-F071889D6108}" destId="{090CB320-7A51-445E-9AF9-C5F571328978}" srcOrd="2" destOrd="0" presId="urn:microsoft.com/office/officeart/2005/8/layout/orgChart1"/>
    <dgm:cxn modelId="{3E5049EC-4378-4311-9B43-DFA2AA12C69D}" type="presParOf" srcId="{B49919F5-2E8A-490D-AE86-8A83AC35A703}" destId="{81AE3E8C-FAD8-4C82-988E-1897BC469BDF}" srcOrd="14" destOrd="0" presId="urn:microsoft.com/office/officeart/2005/8/layout/orgChart1"/>
    <dgm:cxn modelId="{3A4BB04C-4ECC-49B8-AA97-4A740262822B}" type="presParOf" srcId="{B49919F5-2E8A-490D-AE86-8A83AC35A703}" destId="{E46D5B27-0923-42C7-A104-B9ADBC1091BE}" srcOrd="15" destOrd="0" presId="urn:microsoft.com/office/officeart/2005/8/layout/orgChart1"/>
    <dgm:cxn modelId="{E405D352-98E9-4B3A-9E2E-22E3D332D6AC}" type="presParOf" srcId="{E46D5B27-0923-42C7-A104-B9ADBC1091BE}" destId="{21471EC9-1187-442A-95D5-FCEBED124E44}" srcOrd="0" destOrd="0" presId="urn:microsoft.com/office/officeart/2005/8/layout/orgChart1"/>
    <dgm:cxn modelId="{A71888EE-81E9-448B-AA89-43324282657D}" type="presParOf" srcId="{21471EC9-1187-442A-95D5-FCEBED124E44}" destId="{41B8A57F-0A92-48B6-957C-557192DDDE1F}" srcOrd="0" destOrd="0" presId="urn:microsoft.com/office/officeart/2005/8/layout/orgChart1"/>
    <dgm:cxn modelId="{E772F36F-DE8D-4F84-B560-2F9373214957}" type="presParOf" srcId="{21471EC9-1187-442A-95D5-FCEBED124E44}" destId="{6C962EC1-AD62-4F61-B72F-BFFBE55D8A64}" srcOrd="1" destOrd="0" presId="urn:microsoft.com/office/officeart/2005/8/layout/orgChart1"/>
    <dgm:cxn modelId="{159FFB6D-D7C0-4895-87D4-99E3B8380FA9}" type="presParOf" srcId="{E46D5B27-0923-42C7-A104-B9ADBC1091BE}" destId="{7CE592F8-9546-40B7-AE93-FB69C4DEFC90}" srcOrd="1" destOrd="0" presId="urn:microsoft.com/office/officeart/2005/8/layout/orgChart1"/>
    <dgm:cxn modelId="{FA902529-8416-480F-8A85-65F045B93C4D}" type="presParOf" srcId="{E46D5B27-0923-42C7-A104-B9ADBC1091BE}" destId="{FC484E5D-93F7-4F0C-A930-EC512C3A8C2B}" srcOrd="2" destOrd="0" presId="urn:microsoft.com/office/officeart/2005/8/layout/orgChart1"/>
    <dgm:cxn modelId="{FEF9866C-06B4-484E-9E81-0E8CD7C4D1E7}" type="presParOf" srcId="{B49919F5-2E8A-490D-AE86-8A83AC35A703}" destId="{B898FD07-7122-4B07-BAB9-B41FFE44C554}" srcOrd="16" destOrd="0" presId="urn:microsoft.com/office/officeart/2005/8/layout/orgChart1"/>
    <dgm:cxn modelId="{E55128BD-0E4F-4BBD-ABF1-4F79275AD55D}" type="presParOf" srcId="{B49919F5-2E8A-490D-AE86-8A83AC35A703}" destId="{B4F0A429-CDEE-4415-8F6F-2153891104C8}" srcOrd="17" destOrd="0" presId="urn:microsoft.com/office/officeart/2005/8/layout/orgChart1"/>
    <dgm:cxn modelId="{0D3B8F9D-45A5-4EBF-B2D5-01227C145A4E}" type="presParOf" srcId="{B4F0A429-CDEE-4415-8F6F-2153891104C8}" destId="{AEFDF3F7-BF9A-4948-B450-5B379DF5713A}" srcOrd="0" destOrd="0" presId="urn:microsoft.com/office/officeart/2005/8/layout/orgChart1"/>
    <dgm:cxn modelId="{5ED554F1-6097-4EBD-9304-97E850758750}" type="presParOf" srcId="{AEFDF3F7-BF9A-4948-B450-5B379DF5713A}" destId="{9E0DD392-A979-48C6-AB93-70B243C3FA0B}" srcOrd="0" destOrd="0" presId="urn:microsoft.com/office/officeart/2005/8/layout/orgChart1"/>
    <dgm:cxn modelId="{8EA604F0-8968-4034-8962-F1511E448B33}" type="presParOf" srcId="{AEFDF3F7-BF9A-4948-B450-5B379DF5713A}" destId="{0797F70C-ED61-49DA-841B-9B1F33A4B941}" srcOrd="1" destOrd="0" presId="urn:microsoft.com/office/officeart/2005/8/layout/orgChart1"/>
    <dgm:cxn modelId="{6B5766F7-6A0E-4C6A-A49E-2C570AACB0A3}" type="presParOf" srcId="{B4F0A429-CDEE-4415-8F6F-2153891104C8}" destId="{97286652-3C6C-4BDC-8307-025D51A1F301}" srcOrd="1" destOrd="0" presId="urn:microsoft.com/office/officeart/2005/8/layout/orgChart1"/>
    <dgm:cxn modelId="{8F1FA1ED-190E-4827-BDBC-C100733E01A2}" type="presParOf" srcId="{B4F0A429-CDEE-4415-8F6F-2153891104C8}" destId="{7087A520-3B38-4743-BB2E-3E1E277F50EC}" srcOrd="2" destOrd="0" presId="urn:microsoft.com/office/officeart/2005/8/layout/orgChart1"/>
    <dgm:cxn modelId="{85A03E50-B46D-4F16-884E-0908BE7AE461}" type="presParOf" srcId="{B49919F5-2E8A-490D-AE86-8A83AC35A703}" destId="{40914FD4-5A69-4C85-AD4D-7BC08EE17F4A}" srcOrd="18" destOrd="0" presId="urn:microsoft.com/office/officeart/2005/8/layout/orgChart1"/>
    <dgm:cxn modelId="{8288331C-79B2-4849-8ADC-352F5D1DD600}" type="presParOf" srcId="{B49919F5-2E8A-490D-AE86-8A83AC35A703}" destId="{6F4E0C03-BF8E-4B93-A8F2-943A508366A1}" srcOrd="19" destOrd="0" presId="urn:microsoft.com/office/officeart/2005/8/layout/orgChart1"/>
    <dgm:cxn modelId="{F34DE92B-7B65-49FC-BA77-7E7E5A35EA77}" type="presParOf" srcId="{6F4E0C03-BF8E-4B93-A8F2-943A508366A1}" destId="{FF807063-2270-49E7-9C9A-78EB855D81EF}" srcOrd="0" destOrd="0" presId="urn:microsoft.com/office/officeart/2005/8/layout/orgChart1"/>
    <dgm:cxn modelId="{048B5B76-386C-4D30-A7A1-66D42556A3B4}" type="presParOf" srcId="{FF807063-2270-49E7-9C9A-78EB855D81EF}" destId="{68AC2CAE-D307-4136-B023-BE583BD64D59}" srcOrd="0" destOrd="0" presId="urn:microsoft.com/office/officeart/2005/8/layout/orgChart1"/>
    <dgm:cxn modelId="{07B26824-CFA4-4EFF-89FE-6F31BF318A42}" type="presParOf" srcId="{FF807063-2270-49E7-9C9A-78EB855D81EF}" destId="{F5A13021-B345-42BB-B3B7-3069702E127B}" srcOrd="1" destOrd="0" presId="urn:microsoft.com/office/officeart/2005/8/layout/orgChart1"/>
    <dgm:cxn modelId="{67C17235-CCF5-444B-BDF8-7FDEDA830608}" type="presParOf" srcId="{6F4E0C03-BF8E-4B93-A8F2-943A508366A1}" destId="{CC74CB15-D844-4552-AA8F-39075A2AEC05}" srcOrd="1" destOrd="0" presId="urn:microsoft.com/office/officeart/2005/8/layout/orgChart1"/>
    <dgm:cxn modelId="{E8CB22A7-7E1F-4577-B0D1-9D7ECA623799}" type="presParOf" srcId="{6F4E0C03-BF8E-4B93-A8F2-943A508366A1}" destId="{B7306F16-3077-4BBE-9F62-FD76C21E3275}" srcOrd="2" destOrd="0" presId="urn:microsoft.com/office/officeart/2005/8/layout/orgChart1"/>
    <dgm:cxn modelId="{034F646E-DC9D-4D15-9D79-C1CE9514B519}" type="presParOf" srcId="{7FD37A04-6114-43B5-85D1-630803EBD8AB}" destId="{C20994B3-A59A-4F37-BF92-097FCA028B53}" srcOrd="2" destOrd="0" presId="urn:microsoft.com/office/officeart/2005/8/layout/orgChart1"/>
    <dgm:cxn modelId="{298F74F8-34CB-4CC1-BE67-9C51EE3860D4}" type="presParOf" srcId="{1DD5B069-D742-40A6-BA94-2680714E3ED5}" destId="{06AD4D1A-D201-43F5-87AA-CCF10504B4A2}" srcOrd="4" destOrd="0" presId="urn:microsoft.com/office/officeart/2005/8/layout/orgChart1"/>
    <dgm:cxn modelId="{D2C14501-3824-421D-97AF-F0865853F8FB}" type="presParOf" srcId="{1DD5B069-D742-40A6-BA94-2680714E3ED5}" destId="{920CD227-37BC-4E5D-8E07-F582EA2FE2AF}" srcOrd="5" destOrd="0" presId="urn:microsoft.com/office/officeart/2005/8/layout/orgChart1"/>
    <dgm:cxn modelId="{A5010FF2-154F-4E75-9994-0C388250B15E}" type="presParOf" srcId="{920CD227-37BC-4E5D-8E07-F582EA2FE2AF}" destId="{B1CF1925-2C8E-4C65-88C6-4CED5CD50919}" srcOrd="0" destOrd="0" presId="urn:microsoft.com/office/officeart/2005/8/layout/orgChart1"/>
    <dgm:cxn modelId="{60D7F7FF-25E6-4DCA-B966-0544B2FEC8F4}" type="presParOf" srcId="{B1CF1925-2C8E-4C65-88C6-4CED5CD50919}" destId="{C706F576-BCA4-48BF-AE8B-D6E650EA1781}" srcOrd="0" destOrd="0" presId="urn:microsoft.com/office/officeart/2005/8/layout/orgChart1"/>
    <dgm:cxn modelId="{1B73513B-76EF-48BB-A3A5-E5CDAC373C3D}" type="presParOf" srcId="{B1CF1925-2C8E-4C65-88C6-4CED5CD50919}" destId="{1FB7BBDB-6BA9-41F9-9B7C-E3885DEEEA0F}" srcOrd="1" destOrd="0" presId="urn:microsoft.com/office/officeart/2005/8/layout/orgChart1"/>
    <dgm:cxn modelId="{571A66B4-035B-4BAD-976D-96E2D0754147}" type="presParOf" srcId="{920CD227-37BC-4E5D-8E07-F582EA2FE2AF}" destId="{61484D66-8818-4954-90C8-187677680FE9}" srcOrd="1" destOrd="0" presId="urn:microsoft.com/office/officeart/2005/8/layout/orgChart1"/>
    <dgm:cxn modelId="{A33C5F32-FE77-48CE-B5C7-33879B30F24C}" type="presParOf" srcId="{920CD227-37BC-4E5D-8E07-F582EA2FE2AF}" destId="{288A2297-F598-402C-9220-AC76FF7B1D03}" srcOrd="2" destOrd="0" presId="urn:microsoft.com/office/officeart/2005/8/layout/orgChart1"/>
    <dgm:cxn modelId="{470F9FD3-0400-45A8-8038-6309C50475D8}" type="presParOf" srcId="{D44E5549-F0A8-4734-B9C4-A695F648A9D9}" destId="{040A98EF-E659-46EB-8DBB-8DB9A453F621}" srcOrd="2" destOrd="0" presId="urn:microsoft.com/office/officeart/2005/8/layout/orgChart1"/>
    <dgm:cxn modelId="{F5E44DDC-7359-4E7F-96A0-48E18784B6AB}" type="presParOf" srcId="{06C6B08E-4874-4EA7-821E-B8141188BF26}" destId="{0E6C7DC7-CC73-41EA-8F37-31B416C6B1E6}" srcOrd="2" destOrd="0" presId="urn:microsoft.com/office/officeart/2005/8/layout/orgChart1"/>
    <dgm:cxn modelId="{606A4F5D-72CD-4793-AE8B-FBA92ADD87E1}" type="presParOf" srcId="{0E6C7DC7-CC73-41EA-8F37-31B416C6B1E6}" destId="{8CE5808F-DCF8-4F9D-8E1A-9D507F631B68}" srcOrd="0" destOrd="0" presId="urn:microsoft.com/office/officeart/2005/8/layout/orgChart1"/>
    <dgm:cxn modelId="{766F8A1D-595E-482B-9614-FE9429B97E1E}" type="presParOf" srcId="{0E6C7DC7-CC73-41EA-8F37-31B416C6B1E6}" destId="{2E2C4620-2FA4-4796-BD9F-5BC75DDA4DEE}" srcOrd="1" destOrd="0" presId="urn:microsoft.com/office/officeart/2005/8/layout/orgChart1"/>
    <dgm:cxn modelId="{7C76EF9D-1D83-4372-A132-92063ADCC28D}" type="presParOf" srcId="{2E2C4620-2FA4-4796-BD9F-5BC75DDA4DEE}" destId="{E963EBE9-9EB2-43A7-B1B8-9186C488FF34}" srcOrd="0" destOrd="0" presId="urn:microsoft.com/office/officeart/2005/8/layout/orgChart1"/>
    <dgm:cxn modelId="{E972104B-1D0D-4230-98FC-279ECBB9669B}" type="presParOf" srcId="{E963EBE9-9EB2-43A7-B1B8-9186C488FF34}" destId="{6D5BDFFC-3F5A-4523-9ECD-E85AA3FAD641}" srcOrd="0" destOrd="0" presId="urn:microsoft.com/office/officeart/2005/8/layout/orgChart1"/>
    <dgm:cxn modelId="{D9423C2F-3517-4974-ACD0-C8C62A5F4490}" type="presParOf" srcId="{E963EBE9-9EB2-43A7-B1B8-9186C488FF34}" destId="{037DE9A4-3DE2-4A1E-80D6-1CD2682C15E5}" srcOrd="1" destOrd="0" presId="urn:microsoft.com/office/officeart/2005/8/layout/orgChart1"/>
    <dgm:cxn modelId="{4D76BA4C-7976-4567-B040-F3D4A5E281AF}" type="presParOf" srcId="{2E2C4620-2FA4-4796-BD9F-5BC75DDA4DEE}" destId="{AC65FA3B-321C-4213-8EAA-D5AF37AAD7A7}" srcOrd="1" destOrd="0" presId="urn:microsoft.com/office/officeart/2005/8/layout/orgChart1"/>
    <dgm:cxn modelId="{9F9537D0-DC28-4209-A55D-051C06D05156}" type="presParOf" srcId="{AC65FA3B-321C-4213-8EAA-D5AF37AAD7A7}" destId="{89A8A76F-1A04-4366-9F58-D2AD1A8BFFCB}" srcOrd="0" destOrd="0" presId="urn:microsoft.com/office/officeart/2005/8/layout/orgChart1"/>
    <dgm:cxn modelId="{D7C0F6F2-4011-4E91-9AA2-178F542A894D}" type="presParOf" srcId="{AC65FA3B-321C-4213-8EAA-D5AF37AAD7A7}" destId="{EFF5D4B1-BAF4-4C99-AB00-6D103B82F781}" srcOrd="1" destOrd="0" presId="urn:microsoft.com/office/officeart/2005/8/layout/orgChart1"/>
    <dgm:cxn modelId="{8AFADAF3-10D0-4809-B652-EF33E7DC3168}" type="presParOf" srcId="{EFF5D4B1-BAF4-4C99-AB00-6D103B82F781}" destId="{FF0F062F-D581-46A7-8864-5AA4A48327A7}" srcOrd="0" destOrd="0" presId="urn:microsoft.com/office/officeart/2005/8/layout/orgChart1"/>
    <dgm:cxn modelId="{4474A2D8-4877-46A0-BB18-1722150D46FD}" type="presParOf" srcId="{FF0F062F-D581-46A7-8864-5AA4A48327A7}" destId="{E223820B-DF65-4993-8656-D0425C7E4A3A}" srcOrd="0" destOrd="0" presId="urn:microsoft.com/office/officeart/2005/8/layout/orgChart1"/>
    <dgm:cxn modelId="{7B756884-E138-4FBE-8232-87211FBBC10D}" type="presParOf" srcId="{FF0F062F-D581-46A7-8864-5AA4A48327A7}" destId="{469D7B38-29D7-4304-9A09-7A88F60A5A8F}" srcOrd="1" destOrd="0" presId="urn:microsoft.com/office/officeart/2005/8/layout/orgChart1"/>
    <dgm:cxn modelId="{F0F59556-7D51-4A18-BEC8-283802A928E8}" type="presParOf" srcId="{EFF5D4B1-BAF4-4C99-AB00-6D103B82F781}" destId="{0C29952E-077A-473E-8D80-4980F997F4AC}" srcOrd="1" destOrd="0" presId="urn:microsoft.com/office/officeart/2005/8/layout/orgChart1"/>
    <dgm:cxn modelId="{4FF3DB1E-DF77-4A66-9530-92A6CC53DC10}" type="presParOf" srcId="{EFF5D4B1-BAF4-4C99-AB00-6D103B82F781}" destId="{B2E6E085-5D38-46BD-8E76-C08D2E73BCB8}" srcOrd="2" destOrd="0" presId="urn:microsoft.com/office/officeart/2005/8/layout/orgChart1"/>
    <dgm:cxn modelId="{B80391D7-A177-4ABF-A178-60F0EA5C2C57}" type="presParOf" srcId="{AC65FA3B-321C-4213-8EAA-D5AF37AAD7A7}" destId="{86040287-8F0C-461E-AA4D-6AA9046C04FD}" srcOrd="2" destOrd="0" presId="urn:microsoft.com/office/officeart/2005/8/layout/orgChart1"/>
    <dgm:cxn modelId="{2F066E07-D421-497E-8E94-06A6AE5AB852}" type="presParOf" srcId="{AC65FA3B-321C-4213-8EAA-D5AF37AAD7A7}" destId="{24C20A61-A0FF-4E6F-97A2-B4DC0E0633E4}" srcOrd="3" destOrd="0" presId="urn:microsoft.com/office/officeart/2005/8/layout/orgChart1"/>
    <dgm:cxn modelId="{0C5F5B6A-E963-4322-9930-95D19C7F9982}" type="presParOf" srcId="{24C20A61-A0FF-4E6F-97A2-B4DC0E0633E4}" destId="{7354E293-6B0E-437B-8CC4-FABE3CD84326}" srcOrd="0" destOrd="0" presId="urn:microsoft.com/office/officeart/2005/8/layout/orgChart1"/>
    <dgm:cxn modelId="{C1926DC6-A4CA-4DCD-91F0-36AE0CBB648A}" type="presParOf" srcId="{7354E293-6B0E-437B-8CC4-FABE3CD84326}" destId="{A1A86494-8214-4785-8D74-A3677CCD0B46}" srcOrd="0" destOrd="0" presId="urn:microsoft.com/office/officeart/2005/8/layout/orgChart1"/>
    <dgm:cxn modelId="{E133EB99-1C5D-4CF5-AEBF-4B58D09801A2}" type="presParOf" srcId="{7354E293-6B0E-437B-8CC4-FABE3CD84326}" destId="{8BDD0B0D-9A71-430F-AD45-40237C6A1D1D}" srcOrd="1" destOrd="0" presId="urn:microsoft.com/office/officeart/2005/8/layout/orgChart1"/>
    <dgm:cxn modelId="{84966659-3508-41FE-B69C-DD3B847A625D}" type="presParOf" srcId="{24C20A61-A0FF-4E6F-97A2-B4DC0E0633E4}" destId="{72B86DDB-1B71-4A01-9EBC-A7619AD17A75}" srcOrd="1" destOrd="0" presId="urn:microsoft.com/office/officeart/2005/8/layout/orgChart1"/>
    <dgm:cxn modelId="{616A6173-5349-4188-9C4F-B9F1E34F9179}" type="presParOf" srcId="{24C20A61-A0FF-4E6F-97A2-B4DC0E0633E4}" destId="{8C7813E6-6DD6-4BBF-8126-1670CB1223CD}" srcOrd="2" destOrd="0" presId="urn:microsoft.com/office/officeart/2005/8/layout/orgChart1"/>
    <dgm:cxn modelId="{7C3486EB-C435-4644-A95F-E9127482DDBA}" type="presParOf" srcId="{AC65FA3B-321C-4213-8EAA-D5AF37AAD7A7}" destId="{41629F22-A3A6-41C4-8C37-015729F87C7A}" srcOrd="4" destOrd="0" presId="urn:microsoft.com/office/officeart/2005/8/layout/orgChart1"/>
    <dgm:cxn modelId="{99267202-8463-4F26-A09A-548E3692DFAC}" type="presParOf" srcId="{AC65FA3B-321C-4213-8EAA-D5AF37AAD7A7}" destId="{79ED3E86-934D-4724-8A07-6541F6EEC1DA}" srcOrd="5" destOrd="0" presId="urn:microsoft.com/office/officeart/2005/8/layout/orgChart1"/>
    <dgm:cxn modelId="{3563FFCA-4A4C-4108-8BF0-3AAF0CABB91A}" type="presParOf" srcId="{79ED3E86-934D-4724-8A07-6541F6EEC1DA}" destId="{39061900-4611-4F75-9919-6139A994FEFB}" srcOrd="0" destOrd="0" presId="urn:microsoft.com/office/officeart/2005/8/layout/orgChart1"/>
    <dgm:cxn modelId="{B0A4DA59-E6ED-4A5E-A38F-8EA027D678F8}" type="presParOf" srcId="{39061900-4611-4F75-9919-6139A994FEFB}" destId="{E1D57D2B-32AA-4931-8D2E-50B3D5004733}" srcOrd="0" destOrd="0" presId="urn:microsoft.com/office/officeart/2005/8/layout/orgChart1"/>
    <dgm:cxn modelId="{612A8D08-7058-450F-A588-0443A25BB8AD}" type="presParOf" srcId="{39061900-4611-4F75-9919-6139A994FEFB}" destId="{A751675B-BBAA-4C0B-918C-E6BF78A596C9}" srcOrd="1" destOrd="0" presId="urn:microsoft.com/office/officeart/2005/8/layout/orgChart1"/>
    <dgm:cxn modelId="{D778F0F9-AF48-489A-9241-F42BB5B2F317}" type="presParOf" srcId="{79ED3E86-934D-4724-8A07-6541F6EEC1DA}" destId="{CD007927-CAB6-4B34-A007-71653AFFA9D8}" srcOrd="1" destOrd="0" presId="urn:microsoft.com/office/officeart/2005/8/layout/orgChart1"/>
    <dgm:cxn modelId="{6F141052-9314-43F8-9DFA-6F75663BCBC3}" type="presParOf" srcId="{79ED3E86-934D-4724-8A07-6541F6EEC1DA}" destId="{37BA0B2B-A284-4241-8DF8-7FB6C81FFF11}" srcOrd="2" destOrd="0" presId="urn:microsoft.com/office/officeart/2005/8/layout/orgChart1"/>
    <dgm:cxn modelId="{8FCC87F5-8CDA-4D3C-90D5-EEF618C5FC45}" type="presParOf" srcId="{AC65FA3B-321C-4213-8EAA-D5AF37AAD7A7}" destId="{96614EE5-CD4B-4D48-B21E-C476CC09B1C3}" srcOrd="6" destOrd="0" presId="urn:microsoft.com/office/officeart/2005/8/layout/orgChart1"/>
    <dgm:cxn modelId="{043A5240-169E-4548-B65C-D0CD1718EAEE}" type="presParOf" srcId="{AC65FA3B-321C-4213-8EAA-D5AF37AAD7A7}" destId="{1C47B662-A1C3-4513-8FDF-155789B51D13}" srcOrd="7" destOrd="0" presId="urn:microsoft.com/office/officeart/2005/8/layout/orgChart1"/>
    <dgm:cxn modelId="{E21461BA-5390-4F68-A826-78F40B1D28FC}" type="presParOf" srcId="{1C47B662-A1C3-4513-8FDF-155789B51D13}" destId="{A3EC763C-142E-44F9-B034-CA702EE3C7F5}" srcOrd="0" destOrd="0" presId="urn:microsoft.com/office/officeart/2005/8/layout/orgChart1"/>
    <dgm:cxn modelId="{AC5C7923-0A24-48DD-BE5E-69F62EFBE7FF}" type="presParOf" srcId="{A3EC763C-142E-44F9-B034-CA702EE3C7F5}" destId="{3EC993C5-487A-4873-9B29-6597D94266F0}" srcOrd="0" destOrd="0" presId="urn:microsoft.com/office/officeart/2005/8/layout/orgChart1"/>
    <dgm:cxn modelId="{BF9342E0-C6CF-493B-8AF9-68733575E547}" type="presParOf" srcId="{A3EC763C-142E-44F9-B034-CA702EE3C7F5}" destId="{702E83BB-4A99-4E98-A80E-60DDEBB6C75D}" srcOrd="1" destOrd="0" presId="urn:microsoft.com/office/officeart/2005/8/layout/orgChart1"/>
    <dgm:cxn modelId="{CB9D8CDA-04D0-4944-9D72-8ED413CAE8D9}" type="presParOf" srcId="{1C47B662-A1C3-4513-8FDF-155789B51D13}" destId="{A6A50F17-9A29-4BD2-98B5-50675FFEE236}" srcOrd="1" destOrd="0" presId="urn:microsoft.com/office/officeart/2005/8/layout/orgChart1"/>
    <dgm:cxn modelId="{1978BFBB-4771-4B41-967A-035BB8687048}" type="presParOf" srcId="{A6A50F17-9A29-4BD2-98B5-50675FFEE236}" destId="{DE07E2EC-EB91-4CA0-A4B1-9C57349AA720}" srcOrd="0" destOrd="0" presId="urn:microsoft.com/office/officeart/2005/8/layout/orgChart1"/>
    <dgm:cxn modelId="{CE5ACFEF-7A94-4E1F-8461-005AFDAA518E}" type="presParOf" srcId="{A6A50F17-9A29-4BD2-98B5-50675FFEE236}" destId="{173D4553-4E57-4267-B0D8-DA4AE5F65AEF}" srcOrd="1" destOrd="0" presId="urn:microsoft.com/office/officeart/2005/8/layout/orgChart1"/>
    <dgm:cxn modelId="{BBF5780A-AFFF-4AEC-BC93-D8814BED3CF7}" type="presParOf" srcId="{173D4553-4E57-4267-B0D8-DA4AE5F65AEF}" destId="{0856D2D0-19BB-451A-AB88-A40F3E8B329D}" srcOrd="0" destOrd="0" presId="urn:microsoft.com/office/officeart/2005/8/layout/orgChart1"/>
    <dgm:cxn modelId="{A18ACD0C-04E6-4E6D-A2C9-2C83107C6262}" type="presParOf" srcId="{0856D2D0-19BB-451A-AB88-A40F3E8B329D}" destId="{B24C5E6C-326B-4824-A8C1-392ACF5584ED}" srcOrd="0" destOrd="0" presId="urn:microsoft.com/office/officeart/2005/8/layout/orgChart1"/>
    <dgm:cxn modelId="{693F3E6B-97BB-4B10-B6EF-A3C92C298B6E}" type="presParOf" srcId="{0856D2D0-19BB-451A-AB88-A40F3E8B329D}" destId="{F24C15E6-82E1-43C5-AC97-4382CA756198}" srcOrd="1" destOrd="0" presId="urn:microsoft.com/office/officeart/2005/8/layout/orgChart1"/>
    <dgm:cxn modelId="{7458CF89-A827-480C-A9BF-603FC61BFC38}" type="presParOf" srcId="{173D4553-4E57-4267-B0D8-DA4AE5F65AEF}" destId="{E3C1EC81-E3C0-49EF-AACF-EB8A40AEFDB0}" srcOrd="1" destOrd="0" presId="urn:microsoft.com/office/officeart/2005/8/layout/orgChart1"/>
    <dgm:cxn modelId="{2D44DA47-A043-422D-B3B2-3BCF045E5B64}" type="presParOf" srcId="{173D4553-4E57-4267-B0D8-DA4AE5F65AEF}" destId="{59A759E4-073E-40D9-898F-F7969F4FE7F2}" srcOrd="2" destOrd="0" presId="urn:microsoft.com/office/officeart/2005/8/layout/orgChart1"/>
    <dgm:cxn modelId="{7DD677FD-9966-447D-8700-BAD3E359D114}" type="presParOf" srcId="{1C47B662-A1C3-4513-8FDF-155789B51D13}" destId="{BB57A366-490D-4DAF-9012-1DD86BE55753}" srcOrd="2" destOrd="0" presId="urn:microsoft.com/office/officeart/2005/8/layout/orgChart1"/>
    <dgm:cxn modelId="{9BFEF66D-0112-4FB6-B120-58C7574B597A}" type="presParOf" srcId="{AC65FA3B-321C-4213-8EAA-D5AF37AAD7A7}" destId="{8D882481-6FD4-4849-9714-8348B5AC1321}" srcOrd="8" destOrd="0" presId="urn:microsoft.com/office/officeart/2005/8/layout/orgChart1"/>
    <dgm:cxn modelId="{D68431BC-4759-4C60-967B-F3BB895C9B2A}" type="presParOf" srcId="{AC65FA3B-321C-4213-8EAA-D5AF37AAD7A7}" destId="{6675F28D-502B-4672-8CBF-8D0955DDE9FB}" srcOrd="9" destOrd="0" presId="urn:microsoft.com/office/officeart/2005/8/layout/orgChart1"/>
    <dgm:cxn modelId="{8F37C623-1B4C-4B18-9607-6F6AEC957788}" type="presParOf" srcId="{6675F28D-502B-4672-8CBF-8D0955DDE9FB}" destId="{18E2BE8E-927B-4600-B2BE-1BF2393C703C}" srcOrd="0" destOrd="0" presId="urn:microsoft.com/office/officeart/2005/8/layout/orgChart1"/>
    <dgm:cxn modelId="{0946A0B7-C382-4CC2-BCAB-8B25B10099D4}" type="presParOf" srcId="{18E2BE8E-927B-4600-B2BE-1BF2393C703C}" destId="{43D6DE60-2004-459B-873A-862B808FE430}" srcOrd="0" destOrd="0" presId="urn:microsoft.com/office/officeart/2005/8/layout/orgChart1"/>
    <dgm:cxn modelId="{22C4D263-0B99-4DD9-9A47-C8D7BBE5A71D}" type="presParOf" srcId="{18E2BE8E-927B-4600-B2BE-1BF2393C703C}" destId="{DF44F65B-1D78-49E8-981A-DF16E9B52AFA}" srcOrd="1" destOrd="0" presId="urn:microsoft.com/office/officeart/2005/8/layout/orgChart1"/>
    <dgm:cxn modelId="{EBDF50DB-C4E0-434D-979E-398D4AFB4122}" type="presParOf" srcId="{6675F28D-502B-4672-8CBF-8D0955DDE9FB}" destId="{EA5DD6F6-902D-4B18-9187-6D5C18ED7120}" srcOrd="1" destOrd="0" presId="urn:microsoft.com/office/officeart/2005/8/layout/orgChart1"/>
    <dgm:cxn modelId="{CA6B3DA6-224D-46DA-BAAD-952CACFCFC65}" type="presParOf" srcId="{6675F28D-502B-4672-8CBF-8D0955DDE9FB}" destId="{4D0B8C96-1F31-4DF7-8321-40ACD8BF2DA6}" srcOrd="2" destOrd="0" presId="urn:microsoft.com/office/officeart/2005/8/layout/orgChart1"/>
    <dgm:cxn modelId="{EDF4752D-89D0-4695-9AAF-4B99110F172C}" type="presParOf" srcId="{AC65FA3B-321C-4213-8EAA-D5AF37AAD7A7}" destId="{16D8FAA0-0ECC-455E-8A8C-C408592087FF}" srcOrd="10" destOrd="0" presId="urn:microsoft.com/office/officeart/2005/8/layout/orgChart1"/>
    <dgm:cxn modelId="{1DE307FD-B09E-46EA-9ED4-FB6071A5975D}" type="presParOf" srcId="{AC65FA3B-321C-4213-8EAA-D5AF37AAD7A7}" destId="{40A801FE-9AC9-4DFF-9224-1B118EAA5B85}" srcOrd="11" destOrd="0" presId="urn:microsoft.com/office/officeart/2005/8/layout/orgChart1"/>
    <dgm:cxn modelId="{D02DDC70-64EC-44C5-8ADF-D6A9965DE162}" type="presParOf" srcId="{40A801FE-9AC9-4DFF-9224-1B118EAA5B85}" destId="{965A6BB7-AA3A-4303-97DA-BF6DCD4856DA}" srcOrd="0" destOrd="0" presId="urn:microsoft.com/office/officeart/2005/8/layout/orgChart1"/>
    <dgm:cxn modelId="{25522284-ADAD-4B41-A4B1-79C366E9220E}" type="presParOf" srcId="{965A6BB7-AA3A-4303-97DA-BF6DCD4856DA}" destId="{9260055C-DCB4-4344-9FCD-8F6305AF22E4}" srcOrd="0" destOrd="0" presId="urn:microsoft.com/office/officeart/2005/8/layout/orgChart1"/>
    <dgm:cxn modelId="{4834D69E-2AB2-4A9E-8376-52173AA6A98F}" type="presParOf" srcId="{965A6BB7-AA3A-4303-97DA-BF6DCD4856DA}" destId="{FF78F0D5-3AF2-42B3-84BC-38CBEDDD9DAC}" srcOrd="1" destOrd="0" presId="urn:microsoft.com/office/officeart/2005/8/layout/orgChart1"/>
    <dgm:cxn modelId="{45F0FFC6-E05D-48E1-B632-3A9026CD1D46}" type="presParOf" srcId="{40A801FE-9AC9-4DFF-9224-1B118EAA5B85}" destId="{E29850DE-8B1C-4C0F-A19F-4E3D561933A6}" srcOrd="1" destOrd="0" presId="urn:microsoft.com/office/officeart/2005/8/layout/orgChart1"/>
    <dgm:cxn modelId="{9927A376-BB5D-46C8-A7AA-AE9A471CBE73}" type="presParOf" srcId="{40A801FE-9AC9-4DFF-9224-1B118EAA5B85}" destId="{02079288-9ABC-4885-B300-B4D135177B51}" srcOrd="2" destOrd="0" presId="urn:microsoft.com/office/officeart/2005/8/layout/orgChart1"/>
    <dgm:cxn modelId="{29085156-154E-495E-9F59-D1D73D900526}" type="presParOf" srcId="{AC65FA3B-321C-4213-8EAA-D5AF37AAD7A7}" destId="{45B4DC6E-B44C-410C-BDC5-242625148BAF}" srcOrd="12" destOrd="0" presId="urn:microsoft.com/office/officeart/2005/8/layout/orgChart1"/>
    <dgm:cxn modelId="{ABD19135-B949-434B-889E-411562119A32}" type="presParOf" srcId="{AC65FA3B-321C-4213-8EAA-D5AF37AAD7A7}" destId="{F78D332A-ED07-4677-A850-E2729112DC9C}" srcOrd="13" destOrd="0" presId="urn:microsoft.com/office/officeart/2005/8/layout/orgChart1"/>
    <dgm:cxn modelId="{34062A19-330D-44B7-9FFB-1E59B955B359}" type="presParOf" srcId="{F78D332A-ED07-4677-A850-E2729112DC9C}" destId="{974C6BC5-3FAE-4129-BF29-F6F535163DA9}" srcOrd="0" destOrd="0" presId="urn:microsoft.com/office/officeart/2005/8/layout/orgChart1"/>
    <dgm:cxn modelId="{1AF40D5F-D24E-4A2F-BAB1-26A0F72C1CEE}" type="presParOf" srcId="{974C6BC5-3FAE-4129-BF29-F6F535163DA9}" destId="{B2AA9F17-A6BA-4BD5-8C7F-9F96287D1F04}" srcOrd="0" destOrd="0" presId="urn:microsoft.com/office/officeart/2005/8/layout/orgChart1"/>
    <dgm:cxn modelId="{57A7A7DF-C207-4414-B5E6-3D715821AA92}" type="presParOf" srcId="{974C6BC5-3FAE-4129-BF29-F6F535163DA9}" destId="{A9A28B01-CAD2-493B-8E2F-B53ED487BD74}" srcOrd="1" destOrd="0" presId="urn:microsoft.com/office/officeart/2005/8/layout/orgChart1"/>
    <dgm:cxn modelId="{159E9298-D681-4BC7-9064-0D158F51F46A}" type="presParOf" srcId="{F78D332A-ED07-4677-A850-E2729112DC9C}" destId="{09C62140-04E3-475A-964D-5A420E18AD4C}" srcOrd="1" destOrd="0" presId="urn:microsoft.com/office/officeart/2005/8/layout/orgChart1"/>
    <dgm:cxn modelId="{E9C82E24-98B6-4E2C-A199-6812961B699A}" type="presParOf" srcId="{F78D332A-ED07-4677-A850-E2729112DC9C}" destId="{3C2D85E6-03D9-48D9-B473-022B756B9B4B}" srcOrd="2" destOrd="0" presId="urn:microsoft.com/office/officeart/2005/8/layout/orgChart1"/>
    <dgm:cxn modelId="{483105C8-F301-4DC1-AE4D-7EAC71942CD3}" type="presParOf" srcId="{AC65FA3B-321C-4213-8EAA-D5AF37AAD7A7}" destId="{202C6E95-A91E-4201-A41E-51378389B51C}" srcOrd="14" destOrd="0" presId="urn:microsoft.com/office/officeart/2005/8/layout/orgChart1"/>
    <dgm:cxn modelId="{8AC9BF0D-5D35-4BED-9BA6-1F48DB2A256F}" type="presParOf" srcId="{AC65FA3B-321C-4213-8EAA-D5AF37AAD7A7}" destId="{C0A1802A-2EB3-4736-AC57-AD44D2DB2E3A}" srcOrd="15" destOrd="0" presId="urn:microsoft.com/office/officeart/2005/8/layout/orgChart1"/>
    <dgm:cxn modelId="{C60C8508-8380-4849-93B9-800C60693C90}" type="presParOf" srcId="{C0A1802A-2EB3-4736-AC57-AD44D2DB2E3A}" destId="{66944F4E-774A-4F37-ACDE-3D5E0B1FF40E}" srcOrd="0" destOrd="0" presId="urn:microsoft.com/office/officeart/2005/8/layout/orgChart1"/>
    <dgm:cxn modelId="{493C2F55-90D0-4279-951F-D414B7BADE2B}" type="presParOf" srcId="{66944F4E-774A-4F37-ACDE-3D5E0B1FF40E}" destId="{177157D7-58B5-4379-97D3-64963C9482F7}" srcOrd="0" destOrd="0" presId="urn:microsoft.com/office/officeart/2005/8/layout/orgChart1"/>
    <dgm:cxn modelId="{B3CDC4AF-807F-4110-BF61-7969CD49EB9C}" type="presParOf" srcId="{66944F4E-774A-4F37-ACDE-3D5E0B1FF40E}" destId="{7F2B22CD-8E7A-4745-89C2-F752AAEF4A87}" srcOrd="1" destOrd="0" presId="urn:microsoft.com/office/officeart/2005/8/layout/orgChart1"/>
    <dgm:cxn modelId="{E753D69F-C737-455B-BCAB-20C3A9C80C71}" type="presParOf" srcId="{C0A1802A-2EB3-4736-AC57-AD44D2DB2E3A}" destId="{94959D29-DAE3-49EA-A519-687218BA4355}" srcOrd="1" destOrd="0" presId="urn:microsoft.com/office/officeart/2005/8/layout/orgChart1"/>
    <dgm:cxn modelId="{1A77726A-5E8D-4368-856C-F3741438B2F3}" type="presParOf" srcId="{C0A1802A-2EB3-4736-AC57-AD44D2DB2E3A}" destId="{21E4F95E-983B-4746-ABF3-C2FCAF1886A0}" srcOrd="2" destOrd="0" presId="urn:microsoft.com/office/officeart/2005/8/layout/orgChart1"/>
    <dgm:cxn modelId="{23408426-F435-433B-BC02-BE2F253B4CF6}" type="presParOf" srcId="{2E2C4620-2FA4-4796-BD9F-5BC75DDA4DEE}" destId="{D2AF5A87-6875-4E95-9343-0B6D013B53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C6E95-A91E-4201-A41E-51378389B51C}">
      <dsp:nvSpPr>
        <dsp:cNvPr id="0" name=""/>
        <dsp:cNvSpPr/>
      </dsp:nvSpPr>
      <dsp:spPr>
        <a:xfrm>
          <a:off x="4969234" y="704165"/>
          <a:ext cx="479217" cy="1428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497"/>
              </a:lnTo>
              <a:lnTo>
                <a:pt x="479217" y="1363497"/>
              </a:lnTo>
              <a:lnTo>
                <a:pt x="479217" y="14280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4DC6E-B44C-410C-BDC5-242625148BAF}">
      <dsp:nvSpPr>
        <dsp:cNvPr id="0" name=""/>
        <dsp:cNvSpPr/>
      </dsp:nvSpPr>
      <dsp:spPr>
        <a:xfrm>
          <a:off x="4969234" y="704165"/>
          <a:ext cx="494258" cy="89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625"/>
              </a:lnTo>
              <a:lnTo>
                <a:pt x="494258" y="831625"/>
              </a:lnTo>
              <a:lnTo>
                <a:pt x="494258" y="896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8FAA0-0ECC-455E-8A8C-C408592087FF}">
      <dsp:nvSpPr>
        <dsp:cNvPr id="0" name=""/>
        <dsp:cNvSpPr/>
      </dsp:nvSpPr>
      <dsp:spPr>
        <a:xfrm>
          <a:off x="4969234" y="704165"/>
          <a:ext cx="482014" cy="524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107"/>
              </a:lnTo>
              <a:lnTo>
                <a:pt x="482014" y="460107"/>
              </a:lnTo>
              <a:lnTo>
                <a:pt x="482014" y="5246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82481-6FD4-4849-9714-8348B5AC1321}">
      <dsp:nvSpPr>
        <dsp:cNvPr id="0" name=""/>
        <dsp:cNvSpPr/>
      </dsp:nvSpPr>
      <dsp:spPr>
        <a:xfrm>
          <a:off x="4969234" y="704165"/>
          <a:ext cx="507547" cy="153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33"/>
              </a:lnTo>
              <a:lnTo>
                <a:pt x="507547" y="88833"/>
              </a:lnTo>
              <a:lnTo>
                <a:pt x="507547" y="1533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7E2EC-EB91-4CA0-A4B1-9C57349AA720}">
      <dsp:nvSpPr>
        <dsp:cNvPr id="0" name=""/>
        <dsp:cNvSpPr/>
      </dsp:nvSpPr>
      <dsp:spPr>
        <a:xfrm>
          <a:off x="4105719" y="2442456"/>
          <a:ext cx="91440" cy="283538"/>
        </a:xfrm>
        <a:custGeom>
          <a:avLst/>
          <a:gdLst/>
          <a:ahLst/>
          <a:cxnLst/>
          <a:rect l="0" t="0" r="0" b="0"/>
          <a:pathLst>
            <a:path>
              <a:moveTo>
                <a:pt x="77602" y="0"/>
              </a:moveTo>
              <a:lnTo>
                <a:pt x="45720" y="2835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14EE5-CD4B-4D48-B21E-C476CC09B1C3}">
      <dsp:nvSpPr>
        <dsp:cNvPr id="0" name=""/>
        <dsp:cNvSpPr/>
      </dsp:nvSpPr>
      <dsp:spPr>
        <a:xfrm>
          <a:off x="4429184" y="704165"/>
          <a:ext cx="540050" cy="1430962"/>
        </a:xfrm>
        <a:custGeom>
          <a:avLst/>
          <a:gdLst/>
          <a:ahLst/>
          <a:cxnLst/>
          <a:rect l="0" t="0" r="0" b="0"/>
          <a:pathLst>
            <a:path>
              <a:moveTo>
                <a:pt x="540050" y="0"/>
              </a:moveTo>
              <a:lnTo>
                <a:pt x="540050" y="1366423"/>
              </a:lnTo>
              <a:lnTo>
                <a:pt x="0" y="1366423"/>
              </a:lnTo>
              <a:lnTo>
                <a:pt x="0" y="1430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29F22-A3A6-41C4-8C37-015729F87C7A}">
      <dsp:nvSpPr>
        <dsp:cNvPr id="0" name=""/>
        <dsp:cNvSpPr/>
      </dsp:nvSpPr>
      <dsp:spPr>
        <a:xfrm>
          <a:off x="4432098" y="704165"/>
          <a:ext cx="537136" cy="187682"/>
        </a:xfrm>
        <a:custGeom>
          <a:avLst/>
          <a:gdLst/>
          <a:ahLst/>
          <a:cxnLst/>
          <a:rect l="0" t="0" r="0" b="0"/>
          <a:pathLst>
            <a:path>
              <a:moveTo>
                <a:pt x="537136" y="0"/>
              </a:moveTo>
              <a:lnTo>
                <a:pt x="537136" y="123143"/>
              </a:lnTo>
              <a:lnTo>
                <a:pt x="0" y="123143"/>
              </a:lnTo>
              <a:lnTo>
                <a:pt x="0" y="187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40287-8F0C-461E-AA4D-6AA9046C04FD}">
      <dsp:nvSpPr>
        <dsp:cNvPr id="0" name=""/>
        <dsp:cNvSpPr/>
      </dsp:nvSpPr>
      <dsp:spPr>
        <a:xfrm>
          <a:off x="4446794" y="704165"/>
          <a:ext cx="522440" cy="1011575"/>
        </a:xfrm>
        <a:custGeom>
          <a:avLst/>
          <a:gdLst/>
          <a:ahLst/>
          <a:cxnLst/>
          <a:rect l="0" t="0" r="0" b="0"/>
          <a:pathLst>
            <a:path>
              <a:moveTo>
                <a:pt x="522440" y="0"/>
              </a:moveTo>
              <a:lnTo>
                <a:pt x="522440" y="947036"/>
              </a:lnTo>
              <a:lnTo>
                <a:pt x="0" y="947036"/>
              </a:lnTo>
              <a:lnTo>
                <a:pt x="0" y="1011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8A76F-1A04-4366-9F58-D2AD1A8BFFCB}">
      <dsp:nvSpPr>
        <dsp:cNvPr id="0" name=""/>
        <dsp:cNvSpPr/>
      </dsp:nvSpPr>
      <dsp:spPr>
        <a:xfrm>
          <a:off x="4460913" y="704165"/>
          <a:ext cx="508321" cy="594011"/>
        </a:xfrm>
        <a:custGeom>
          <a:avLst/>
          <a:gdLst/>
          <a:ahLst/>
          <a:cxnLst/>
          <a:rect l="0" t="0" r="0" b="0"/>
          <a:pathLst>
            <a:path>
              <a:moveTo>
                <a:pt x="508321" y="0"/>
              </a:moveTo>
              <a:lnTo>
                <a:pt x="508321" y="529472"/>
              </a:lnTo>
              <a:lnTo>
                <a:pt x="0" y="529472"/>
              </a:lnTo>
              <a:lnTo>
                <a:pt x="0" y="594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5808F-DCF8-4F9D-8E1A-9D507F631B68}">
      <dsp:nvSpPr>
        <dsp:cNvPr id="0" name=""/>
        <dsp:cNvSpPr/>
      </dsp:nvSpPr>
      <dsp:spPr>
        <a:xfrm>
          <a:off x="5276563" y="309613"/>
          <a:ext cx="3254813" cy="240887"/>
        </a:xfrm>
        <a:custGeom>
          <a:avLst/>
          <a:gdLst/>
          <a:ahLst/>
          <a:cxnLst/>
          <a:rect l="0" t="0" r="0" b="0"/>
          <a:pathLst>
            <a:path>
              <a:moveTo>
                <a:pt x="3254813" y="0"/>
              </a:moveTo>
              <a:lnTo>
                <a:pt x="3254813" y="240887"/>
              </a:lnTo>
              <a:lnTo>
                <a:pt x="0" y="240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D4D1A-D201-43F5-87AA-CCF10504B4A2}">
      <dsp:nvSpPr>
        <dsp:cNvPr id="0" name=""/>
        <dsp:cNvSpPr/>
      </dsp:nvSpPr>
      <dsp:spPr>
        <a:xfrm>
          <a:off x="7197072" y="967214"/>
          <a:ext cx="307322" cy="11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95"/>
              </a:lnTo>
              <a:lnTo>
                <a:pt x="307322" y="51895"/>
              </a:lnTo>
              <a:lnTo>
                <a:pt x="307322" y="116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14FD4-5A69-4C85-AD4D-7BC08EE17F4A}">
      <dsp:nvSpPr>
        <dsp:cNvPr id="0" name=""/>
        <dsp:cNvSpPr/>
      </dsp:nvSpPr>
      <dsp:spPr>
        <a:xfrm>
          <a:off x="6557509" y="1365638"/>
          <a:ext cx="164297" cy="4305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5054"/>
              </a:lnTo>
              <a:lnTo>
                <a:pt x="164297" y="4305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8FD07-7122-4B07-BAB9-B41FFE44C554}">
      <dsp:nvSpPr>
        <dsp:cNvPr id="0" name=""/>
        <dsp:cNvSpPr/>
      </dsp:nvSpPr>
      <dsp:spPr>
        <a:xfrm>
          <a:off x="6557509" y="1365638"/>
          <a:ext cx="156184" cy="3794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4298"/>
              </a:lnTo>
              <a:lnTo>
                <a:pt x="156184" y="37942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E3E8C-FAD8-4C82-988E-1897BC469BDF}">
      <dsp:nvSpPr>
        <dsp:cNvPr id="0" name=""/>
        <dsp:cNvSpPr/>
      </dsp:nvSpPr>
      <dsp:spPr>
        <a:xfrm>
          <a:off x="6557509" y="1365638"/>
          <a:ext cx="167721" cy="3330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742"/>
              </a:lnTo>
              <a:lnTo>
                <a:pt x="167721" y="3330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2547D-7677-4DD8-81A1-766F56FBD9E8}">
      <dsp:nvSpPr>
        <dsp:cNvPr id="0" name=""/>
        <dsp:cNvSpPr/>
      </dsp:nvSpPr>
      <dsp:spPr>
        <a:xfrm>
          <a:off x="6557509" y="1365638"/>
          <a:ext cx="167721" cy="289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335"/>
              </a:lnTo>
              <a:lnTo>
                <a:pt x="167721" y="2894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E5B37-69F0-4C25-9299-9841AD5149AF}">
      <dsp:nvSpPr>
        <dsp:cNvPr id="0" name=""/>
        <dsp:cNvSpPr/>
      </dsp:nvSpPr>
      <dsp:spPr>
        <a:xfrm>
          <a:off x="6557509" y="1365638"/>
          <a:ext cx="167721" cy="2457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7928"/>
              </a:lnTo>
              <a:lnTo>
                <a:pt x="167721" y="2457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D0982-AD05-4E9C-B6B7-89D682DD69EC}">
      <dsp:nvSpPr>
        <dsp:cNvPr id="0" name=""/>
        <dsp:cNvSpPr/>
      </dsp:nvSpPr>
      <dsp:spPr>
        <a:xfrm>
          <a:off x="6557509" y="1365638"/>
          <a:ext cx="167721" cy="2021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522"/>
              </a:lnTo>
              <a:lnTo>
                <a:pt x="167721" y="2021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5C4A-44CB-451F-A800-185D2A6B5812}">
      <dsp:nvSpPr>
        <dsp:cNvPr id="0" name=""/>
        <dsp:cNvSpPr/>
      </dsp:nvSpPr>
      <dsp:spPr>
        <a:xfrm>
          <a:off x="6557509" y="1365638"/>
          <a:ext cx="167721" cy="1585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115"/>
              </a:lnTo>
              <a:lnTo>
                <a:pt x="167721" y="15851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C6DA4-872B-4436-A1C2-9996B39700E6}">
      <dsp:nvSpPr>
        <dsp:cNvPr id="0" name=""/>
        <dsp:cNvSpPr/>
      </dsp:nvSpPr>
      <dsp:spPr>
        <a:xfrm>
          <a:off x="6557509" y="1365638"/>
          <a:ext cx="167721" cy="1148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708"/>
              </a:lnTo>
              <a:lnTo>
                <a:pt x="167721" y="1148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0EC7B-BA36-4756-BE2D-DB45A32E3CCA}">
      <dsp:nvSpPr>
        <dsp:cNvPr id="0" name=""/>
        <dsp:cNvSpPr/>
      </dsp:nvSpPr>
      <dsp:spPr>
        <a:xfrm>
          <a:off x="6557509" y="1365638"/>
          <a:ext cx="167721" cy="71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301"/>
              </a:lnTo>
              <a:lnTo>
                <a:pt x="167721" y="7123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555E4-54BC-4CFE-A38C-5A5D88292D59}">
      <dsp:nvSpPr>
        <dsp:cNvPr id="0" name=""/>
        <dsp:cNvSpPr/>
      </dsp:nvSpPr>
      <dsp:spPr>
        <a:xfrm>
          <a:off x="6557509" y="1365638"/>
          <a:ext cx="201398" cy="246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94"/>
              </a:lnTo>
              <a:lnTo>
                <a:pt x="201398" y="246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0EEB2-5AD3-43F1-986C-0732C793B7F9}">
      <dsp:nvSpPr>
        <dsp:cNvPr id="0" name=""/>
        <dsp:cNvSpPr/>
      </dsp:nvSpPr>
      <dsp:spPr>
        <a:xfrm>
          <a:off x="6803372" y="921494"/>
          <a:ext cx="393700" cy="91440"/>
        </a:xfrm>
        <a:custGeom>
          <a:avLst/>
          <a:gdLst/>
          <a:ahLst/>
          <a:cxnLst/>
          <a:rect l="0" t="0" r="0" b="0"/>
          <a:pathLst>
            <a:path>
              <a:moveTo>
                <a:pt x="393700" y="45720"/>
              </a:moveTo>
              <a:lnTo>
                <a:pt x="393700" y="72276"/>
              </a:lnTo>
              <a:lnTo>
                <a:pt x="0" y="72276"/>
              </a:lnTo>
              <a:lnTo>
                <a:pt x="0" y="136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64D36-031A-42CC-8E10-78275EF94D9C}">
      <dsp:nvSpPr>
        <dsp:cNvPr id="0" name=""/>
        <dsp:cNvSpPr/>
      </dsp:nvSpPr>
      <dsp:spPr>
        <a:xfrm>
          <a:off x="8796251" y="996336"/>
          <a:ext cx="335910" cy="133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74"/>
              </a:lnTo>
              <a:lnTo>
                <a:pt x="335910" y="69274"/>
              </a:lnTo>
              <a:lnTo>
                <a:pt x="335910" y="133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636D4-F839-484C-911A-B3A8F72310F5}">
      <dsp:nvSpPr>
        <dsp:cNvPr id="0" name=""/>
        <dsp:cNvSpPr/>
      </dsp:nvSpPr>
      <dsp:spPr>
        <a:xfrm>
          <a:off x="8190937" y="1436781"/>
          <a:ext cx="127541" cy="2461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1844"/>
              </a:lnTo>
              <a:lnTo>
                <a:pt x="127541" y="24618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8662A-4C18-42FC-B645-8B10687D158D}">
      <dsp:nvSpPr>
        <dsp:cNvPr id="0" name=""/>
        <dsp:cNvSpPr/>
      </dsp:nvSpPr>
      <dsp:spPr>
        <a:xfrm>
          <a:off x="8190937" y="1436781"/>
          <a:ext cx="127541" cy="2025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5437"/>
              </a:lnTo>
              <a:lnTo>
                <a:pt x="127541" y="2025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276CA-834A-4048-AEDA-6C2A43C96F57}">
      <dsp:nvSpPr>
        <dsp:cNvPr id="0" name=""/>
        <dsp:cNvSpPr/>
      </dsp:nvSpPr>
      <dsp:spPr>
        <a:xfrm>
          <a:off x="8190937" y="1436781"/>
          <a:ext cx="127541" cy="1589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9030"/>
              </a:lnTo>
              <a:lnTo>
                <a:pt x="127541" y="1589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573D0-8D9B-4CAE-88F0-A96C75113FF8}">
      <dsp:nvSpPr>
        <dsp:cNvPr id="0" name=""/>
        <dsp:cNvSpPr/>
      </dsp:nvSpPr>
      <dsp:spPr>
        <a:xfrm>
          <a:off x="8190937" y="1436781"/>
          <a:ext cx="127541" cy="1152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623"/>
              </a:lnTo>
              <a:lnTo>
                <a:pt x="127541" y="1152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10100-B148-4CA9-8B38-C3382D184FB5}">
      <dsp:nvSpPr>
        <dsp:cNvPr id="0" name=""/>
        <dsp:cNvSpPr/>
      </dsp:nvSpPr>
      <dsp:spPr>
        <a:xfrm>
          <a:off x="8190937" y="1436781"/>
          <a:ext cx="127541" cy="716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217"/>
              </a:lnTo>
              <a:lnTo>
                <a:pt x="127541" y="716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30EA3-4B4C-4DD1-885D-FCBFFAD52CF5}">
      <dsp:nvSpPr>
        <dsp:cNvPr id="0" name=""/>
        <dsp:cNvSpPr/>
      </dsp:nvSpPr>
      <dsp:spPr>
        <a:xfrm>
          <a:off x="8190937" y="1436781"/>
          <a:ext cx="140098" cy="269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57"/>
              </a:lnTo>
              <a:lnTo>
                <a:pt x="140098" y="26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C949D-BFD8-4D8C-B51A-65EDFC8383D1}">
      <dsp:nvSpPr>
        <dsp:cNvPr id="0" name=""/>
        <dsp:cNvSpPr/>
      </dsp:nvSpPr>
      <dsp:spPr>
        <a:xfrm>
          <a:off x="8436799" y="996336"/>
          <a:ext cx="359451" cy="133116"/>
        </a:xfrm>
        <a:custGeom>
          <a:avLst/>
          <a:gdLst/>
          <a:ahLst/>
          <a:cxnLst/>
          <a:rect l="0" t="0" r="0" b="0"/>
          <a:pathLst>
            <a:path>
              <a:moveTo>
                <a:pt x="359451" y="0"/>
              </a:moveTo>
              <a:lnTo>
                <a:pt x="359451" y="68577"/>
              </a:lnTo>
              <a:lnTo>
                <a:pt x="0" y="68577"/>
              </a:lnTo>
              <a:lnTo>
                <a:pt x="0" y="1331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73699-CE70-429B-99E5-171E19AF73D2}">
      <dsp:nvSpPr>
        <dsp:cNvPr id="0" name=""/>
        <dsp:cNvSpPr/>
      </dsp:nvSpPr>
      <dsp:spPr>
        <a:xfrm>
          <a:off x="7197072" y="689008"/>
          <a:ext cx="1599178" cy="278206"/>
        </a:xfrm>
        <a:custGeom>
          <a:avLst/>
          <a:gdLst/>
          <a:ahLst/>
          <a:cxnLst/>
          <a:rect l="0" t="0" r="0" b="0"/>
          <a:pathLst>
            <a:path>
              <a:moveTo>
                <a:pt x="0" y="278206"/>
              </a:moveTo>
              <a:lnTo>
                <a:pt x="159917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A60BF-0164-458B-BAD4-85B49CCA1F18}">
      <dsp:nvSpPr>
        <dsp:cNvPr id="0" name=""/>
        <dsp:cNvSpPr/>
      </dsp:nvSpPr>
      <dsp:spPr>
        <a:xfrm>
          <a:off x="7197072" y="309613"/>
          <a:ext cx="1334304" cy="350271"/>
        </a:xfrm>
        <a:custGeom>
          <a:avLst/>
          <a:gdLst/>
          <a:ahLst/>
          <a:cxnLst/>
          <a:rect l="0" t="0" r="0" b="0"/>
          <a:pathLst>
            <a:path>
              <a:moveTo>
                <a:pt x="1334304" y="0"/>
              </a:moveTo>
              <a:lnTo>
                <a:pt x="1334304" y="285732"/>
              </a:lnTo>
              <a:lnTo>
                <a:pt x="0" y="285732"/>
              </a:lnTo>
              <a:lnTo>
                <a:pt x="0" y="350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9AE5E-FF92-4170-9184-AD8411F5E0F2}">
      <dsp:nvSpPr>
        <dsp:cNvPr id="0" name=""/>
        <dsp:cNvSpPr/>
      </dsp:nvSpPr>
      <dsp:spPr>
        <a:xfrm>
          <a:off x="8224048" y="2285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Superintende</a:t>
          </a:r>
          <a:endParaRPr lang="pt-BR" sz="700" kern="1200" dirty="0"/>
        </a:p>
      </dsp:txBody>
      <dsp:txXfrm>
        <a:off x="8224048" y="2285"/>
        <a:ext cx="614657" cy="307328"/>
      </dsp:txXfrm>
    </dsp:sp>
    <dsp:sp modelId="{4EC9F9C4-EB84-4288-B29B-CC0E0123CD2B}">
      <dsp:nvSpPr>
        <dsp:cNvPr id="0" name=""/>
        <dsp:cNvSpPr/>
      </dsp:nvSpPr>
      <dsp:spPr>
        <a:xfrm>
          <a:off x="6889744" y="659885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Direção – Fiec I</a:t>
          </a:r>
          <a:endParaRPr lang="pt-BR" sz="700" kern="1200" dirty="0"/>
        </a:p>
      </dsp:txBody>
      <dsp:txXfrm>
        <a:off x="6889744" y="659885"/>
        <a:ext cx="614657" cy="307328"/>
      </dsp:txXfrm>
    </dsp:sp>
    <dsp:sp modelId="{56717B24-BD22-4E7E-B79E-8DC6F3F14BAF}">
      <dsp:nvSpPr>
        <dsp:cNvPr id="0" name=""/>
        <dsp:cNvSpPr/>
      </dsp:nvSpPr>
      <dsp:spPr>
        <a:xfrm>
          <a:off x="8488922" y="689008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Sub Direção – Fiec II</a:t>
          </a:r>
          <a:endParaRPr lang="pt-BR" sz="700" kern="1200" dirty="0"/>
        </a:p>
      </dsp:txBody>
      <dsp:txXfrm>
        <a:off x="8488922" y="689008"/>
        <a:ext cx="614657" cy="307328"/>
      </dsp:txXfrm>
    </dsp:sp>
    <dsp:sp modelId="{98348C36-F874-41BB-9804-D76FB2652474}">
      <dsp:nvSpPr>
        <dsp:cNvPr id="0" name=""/>
        <dsp:cNvSpPr/>
      </dsp:nvSpPr>
      <dsp:spPr>
        <a:xfrm>
          <a:off x="8129471" y="1129453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Coordenadoria</a:t>
          </a:r>
          <a:endParaRPr lang="pt-BR" sz="700" kern="1200" dirty="0"/>
        </a:p>
      </dsp:txBody>
      <dsp:txXfrm>
        <a:off x="8129471" y="1129453"/>
        <a:ext cx="614657" cy="307328"/>
      </dsp:txXfrm>
    </dsp:sp>
    <dsp:sp modelId="{B245E85D-04BE-44BF-9B57-669A108EBD8A}">
      <dsp:nvSpPr>
        <dsp:cNvPr id="0" name=""/>
        <dsp:cNvSpPr/>
      </dsp:nvSpPr>
      <dsp:spPr>
        <a:xfrm>
          <a:off x="8331035" y="1552675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Professores</a:t>
          </a:r>
          <a:endParaRPr lang="pt-BR" sz="700" kern="1200" dirty="0"/>
        </a:p>
      </dsp:txBody>
      <dsp:txXfrm>
        <a:off x="8331035" y="1552675"/>
        <a:ext cx="614657" cy="307328"/>
      </dsp:txXfrm>
    </dsp:sp>
    <dsp:sp modelId="{9DBFBEE0-E6BA-4BE9-9A3D-BA15CBE6C905}">
      <dsp:nvSpPr>
        <dsp:cNvPr id="0" name=""/>
        <dsp:cNvSpPr/>
      </dsp:nvSpPr>
      <dsp:spPr>
        <a:xfrm>
          <a:off x="8318478" y="1999334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Administração</a:t>
          </a:r>
          <a:endParaRPr lang="pt-BR" sz="700" kern="1200" dirty="0"/>
        </a:p>
      </dsp:txBody>
      <dsp:txXfrm>
        <a:off x="8318478" y="1999334"/>
        <a:ext cx="614657" cy="307328"/>
      </dsp:txXfrm>
    </dsp:sp>
    <dsp:sp modelId="{C9E4C396-EE01-4E2E-ADF9-04078C45FA64}">
      <dsp:nvSpPr>
        <dsp:cNvPr id="0" name=""/>
        <dsp:cNvSpPr/>
      </dsp:nvSpPr>
      <dsp:spPr>
        <a:xfrm>
          <a:off x="8318478" y="2435741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Enfermagem</a:t>
          </a:r>
          <a:endParaRPr lang="pt-BR" sz="700" kern="1200" dirty="0"/>
        </a:p>
      </dsp:txBody>
      <dsp:txXfrm>
        <a:off x="8318478" y="2435741"/>
        <a:ext cx="614657" cy="307328"/>
      </dsp:txXfrm>
    </dsp:sp>
    <dsp:sp modelId="{80E0281C-9356-4C2D-94AC-5FE572054937}">
      <dsp:nvSpPr>
        <dsp:cNvPr id="0" name=""/>
        <dsp:cNvSpPr/>
      </dsp:nvSpPr>
      <dsp:spPr>
        <a:xfrm>
          <a:off x="8318478" y="2872148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Logística</a:t>
          </a:r>
          <a:endParaRPr lang="pt-BR" sz="700" kern="1200" dirty="0"/>
        </a:p>
      </dsp:txBody>
      <dsp:txXfrm>
        <a:off x="8318478" y="2872148"/>
        <a:ext cx="614657" cy="307328"/>
      </dsp:txXfrm>
    </dsp:sp>
    <dsp:sp modelId="{3DD41727-9983-430C-969C-612C016B7E7E}">
      <dsp:nvSpPr>
        <dsp:cNvPr id="0" name=""/>
        <dsp:cNvSpPr/>
      </dsp:nvSpPr>
      <dsp:spPr>
        <a:xfrm>
          <a:off x="8318478" y="3308554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Segurança do Trabalho</a:t>
          </a:r>
          <a:endParaRPr lang="pt-BR" sz="700" kern="1200" dirty="0"/>
        </a:p>
      </dsp:txBody>
      <dsp:txXfrm>
        <a:off x="8318478" y="3308554"/>
        <a:ext cx="614657" cy="307328"/>
      </dsp:txXfrm>
    </dsp:sp>
    <dsp:sp modelId="{2A3A332C-3A82-4258-A065-699C5A4D6109}">
      <dsp:nvSpPr>
        <dsp:cNvPr id="0" name=""/>
        <dsp:cNvSpPr/>
      </dsp:nvSpPr>
      <dsp:spPr>
        <a:xfrm>
          <a:off x="8318478" y="3744961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Nutrição</a:t>
          </a:r>
          <a:endParaRPr lang="pt-BR" sz="700" kern="1200" dirty="0"/>
        </a:p>
      </dsp:txBody>
      <dsp:txXfrm>
        <a:off x="8318478" y="3744961"/>
        <a:ext cx="614657" cy="307328"/>
      </dsp:txXfrm>
    </dsp:sp>
    <dsp:sp modelId="{0796C3D0-CF86-4FCC-97E5-FC4CF344FF84}">
      <dsp:nvSpPr>
        <dsp:cNvPr id="0" name=""/>
        <dsp:cNvSpPr/>
      </dsp:nvSpPr>
      <dsp:spPr>
        <a:xfrm>
          <a:off x="8824833" y="1130150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Inspetoria</a:t>
          </a:r>
          <a:endParaRPr lang="pt-BR" sz="700" kern="1200" dirty="0"/>
        </a:p>
      </dsp:txBody>
      <dsp:txXfrm>
        <a:off x="8824833" y="1130150"/>
        <a:ext cx="614657" cy="307328"/>
      </dsp:txXfrm>
    </dsp:sp>
    <dsp:sp modelId="{B3614847-9CDA-4A2D-BDAA-509A29BA3BC2}">
      <dsp:nvSpPr>
        <dsp:cNvPr id="0" name=""/>
        <dsp:cNvSpPr/>
      </dsp:nvSpPr>
      <dsp:spPr>
        <a:xfrm>
          <a:off x="6496043" y="1058309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Coordenadoria</a:t>
          </a:r>
          <a:endParaRPr lang="pt-BR" sz="700" kern="1200" dirty="0"/>
        </a:p>
      </dsp:txBody>
      <dsp:txXfrm>
        <a:off x="6496043" y="1058309"/>
        <a:ext cx="614657" cy="307328"/>
      </dsp:txXfrm>
    </dsp:sp>
    <dsp:sp modelId="{9A85764A-D6C2-42E9-8A39-CB4A0AB71669}">
      <dsp:nvSpPr>
        <dsp:cNvPr id="0" name=""/>
        <dsp:cNvSpPr/>
      </dsp:nvSpPr>
      <dsp:spPr>
        <a:xfrm>
          <a:off x="6758908" y="1458568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Professores</a:t>
          </a:r>
          <a:endParaRPr lang="pt-BR" sz="700" kern="1200" dirty="0"/>
        </a:p>
      </dsp:txBody>
      <dsp:txXfrm>
        <a:off x="6758908" y="1458568"/>
        <a:ext cx="614657" cy="307328"/>
      </dsp:txXfrm>
    </dsp:sp>
    <dsp:sp modelId="{A6C31221-0203-44F5-92AB-620F7EB9C5C4}">
      <dsp:nvSpPr>
        <dsp:cNvPr id="0" name=""/>
        <dsp:cNvSpPr/>
      </dsp:nvSpPr>
      <dsp:spPr>
        <a:xfrm>
          <a:off x="6725231" y="1924275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Informática</a:t>
          </a:r>
          <a:endParaRPr lang="pt-BR" sz="700" kern="1200" dirty="0"/>
        </a:p>
      </dsp:txBody>
      <dsp:txXfrm>
        <a:off x="6725231" y="1924275"/>
        <a:ext cx="614657" cy="307328"/>
      </dsp:txXfrm>
    </dsp:sp>
    <dsp:sp modelId="{D9F66AA2-676E-42B9-B699-7506EA85DE93}">
      <dsp:nvSpPr>
        <dsp:cNvPr id="0" name=""/>
        <dsp:cNvSpPr/>
      </dsp:nvSpPr>
      <dsp:spPr>
        <a:xfrm>
          <a:off x="6725231" y="2360682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Design</a:t>
          </a:r>
          <a:endParaRPr lang="pt-BR" sz="700" kern="1200" dirty="0"/>
        </a:p>
      </dsp:txBody>
      <dsp:txXfrm>
        <a:off x="6725231" y="2360682"/>
        <a:ext cx="614657" cy="307328"/>
      </dsp:txXfrm>
    </dsp:sp>
    <dsp:sp modelId="{1DEBD0AF-E1E4-4602-A615-A69B33475194}">
      <dsp:nvSpPr>
        <dsp:cNvPr id="0" name=""/>
        <dsp:cNvSpPr/>
      </dsp:nvSpPr>
      <dsp:spPr>
        <a:xfrm>
          <a:off x="6725231" y="2797089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Mecânica</a:t>
          </a:r>
          <a:endParaRPr lang="pt-BR" sz="700" kern="1200" dirty="0"/>
        </a:p>
      </dsp:txBody>
      <dsp:txXfrm>
        <a:off x="6725231" y="2797089"/>
        <a:ext cx="614657" cy="307328"/>
      </dsp:txXfrm>
    </dsp:sp>
    <dsp:sp modelId="{8E6C342A-7258-4B6B-96FC-3C97E526E5BE}">
      <dsp:nvSpPr>
        <dsp:cNvPr id="0" name=""/>
        <dsp:cNvSpPr/>
      </dsp:nvSpPr>
      <dsp:spPr>
        <a:xfrm>
          <a:off x="6725231" y="3233495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Automação</a:t>
          </a:r>
          <a:endParaRPr lang="pt-BR" sz="700" kern="1200" dirty="0"/>
        </a:p>
      </dsp:txBody>
      <dsp:txXfrm>
        <a:off x="6725231" y="3233495"/>
        <a:ext cx="614657" cy="307328"/>
      </dsp:txXfrm>
    </dsp:sp>
    <dsp:sp modelId="{A250655C-67D6-402B-8F8E-B6AE1968E88F}">
      <dsp:nvSpPr>
        <dsp:cNvPr id="0" name=""/>
        <dsp:cNvSpPr/>
      </dsp:nvSpPr>
      <dsp:spPr>
        <a:xfrm>
          <a:off x="6725231" y="3669902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Farmácia</a:t>
          </a:r>
          <a:endParaRPr lang="pt-BR" sz="700" kern="1200" dirty="0"/>
        </a:p>
      </dsp:txBody>
      <dsp:txXfrm>
        <a:off x="6725231" y="3669902"/>
        <a:ext cx="614657" cy="307328"/>
      </dsp:txXfrm>
    </dsp:sp>
    <dsp:sp modelId="{8D8F2C16-2F89-48EE-A23C-72D698499AC1}">
      <dsp:nvSpPr>
        <dsp:cNvPr id="0" name=""/>
        <dsp:cNvSpPr/>
      </dsp:nvSpPr>
      <dsp:spPr>
        <a:xfrm>
          <a:off x="6725231" y="4106309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Edificações</a:t>
          </a:r>
          <a:endParaRPr lang="pt-BR" sz="700" kern="1200" dirty="0"/>
        </a:p>
      </dsp:txBody>
      <dsp:txXfrm>
        <a:off x="6725231" y="4106309"/>
        <a:ext cx="614657" cy="307328"/>
      </dsp:txXfrm>
    </dsp:sp>
    <dsp:sp modelId="{41B8A57F-0A92-48B6-957C-557192DDDE1F}">
      <dsp:nvSpPr>
        <dsp:cNvPr id="0" name=""/>
        <dsp:cNvSpPr/>
      </dsp:nvSpPr>
      <dsp:spPr>
        <a:xfrm>
          <a:off x="6725231" y="4542716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Química</a:t>
          </a:r>
          <a:endParaRPr lang="pt-BR" sz="700" kern="1200" dirty="0"/>
        </a:p>
      </dsp:txBody>
      <dsp:txXfrm>
        <a:off x="6725231" y="4542716"/>
        <a:ext cx="614657" cy="307328"/>
      </dsp:txXfrm>
    </dsp:sp>
    <dsp:sp modelId="{9E0DD392-A979-48C6-AB93-70B243C3FA0B}">
      <dsp:nvSpPr>
        <dsp:cNvPr id="0" name=""/>
        <dsp:cNvSpPr/>
      </dsp:nvSpPr>
      <dsp:spPr>
        <a:xfrm>
          <a:off x="6713694" y="5006272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/>
            <a:t>Eletroeletrica</a:t>
          </a:r>
          <a:endParaRPr lang="pt-BR" sz="700" kern="1200" dirty="0"/>
        </a:p>
      </dsp:txBody>
      <dsp:txXfrm>
        <a:off x="6713694" y="5006272"/>
        <a:ext cx="614657" cy="307328"/>
      </dsp:txXfrm>
    </dsp:sp>
    <dsp:sp modelId="{68AC2CAE-D307-4136-B023-BE583BD64D59}">
      <dsp:nvSpPr>
        <dsp:cNvPr id="0" name=""/>
        <dsp:cNvSpPr/>
      </dsp:nvSpPr>
      <dsp:spPr>
        <a:xfrm>
          <a:off x="6721807" y="5517027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Meio Ambiente</a:t>
          </a:r>
          <a:endParaRPr lang="pt-BR" sz="700" kern="1200"/>
        </a:p>
      </dsp:txBody>
      <dsp:txXfrm>
        <a:off x="6721807" y="5517027"/>
        <a:ext cx="614657" cy="307328"/>
      </dsp:txXfrm>
    </dsp:sp>
    <dsp:sp modelId="{C706F576-BCA4-48BF-AE8B-D6E650EA1781}">
      <dsp:nvSpPr>
        <dsp:cNvPr id="0" name=""/>
        <dsp:cNvSpPr/>
      </dsp:nvSpPr>
      <dsp:spPr>
        <a:xfrm>
          <a:off x="7197066" y="1083648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Inspetoria</a:t>
          </a:r>
          <a:endParaRPr lang="pt-BR" sz="700" kern="1200" dirty="0"/>
        </a:p>
      </dsp:txBody>
      <dsp:txXfrm>
        <a:off x="7197066" y="1083648"/>
        <a:ext cx="614657" cy="307328"/>
      </dsp:txXfrm>
    </dsp:sp>
    <dsp:sp modelId="{6D5BDFFC-3F5A-4523-9ECD-E85AA3FAD641}">
      <dsp:nvSpPr>
        <dsp:cNvPr id="0" name=""/>
        <dsp:cNvSpPr/>
      </dsp:nvSpPr>
      <dsp:spPr>
        <a:xfrm>
          <a:off x="4661906" y="396836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Divisão Administrativa</a:t>
          </a:r>
          <a:endParaRPr lang="pt-BR" sz="700" kern="1200" dirty="0"/>
        </a:p>
      </dsp:txBody>
      <dsp:txXfrm>
        <a:off x="4661906" y="396836"/>
        <a:ext cx="614657" cy="307328"/>
      </dsp:txXfrm>
    </dsp:sp>
    <dsp:sp modelId="{E223820B-DF65-4993-8656-D0425C7E4A3A}">
      <dsp:nvSpPr>
        <dsp:cNvPr id="0" name=""/>
        <dsp:cNvSpPr/>
      </dsp:nvSpPr>
      <dsp:spPr>
        <a:xfrm>
          <a:off x="4153584" y="1298176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Setor de Eventos</a:t>
          </a:r>
        </a:p>
      </dsp:txBody>
      <dsp:txXfrm>
        <a:off x="4153584" y="1298176"/>
        <a:ext cx="614657" cy="307328"/>
      </dsp:txXfrm>
    </dsp:sp>
    <dsp:sp modelId="{A1A86494-8214-4785-8D74-A3677CCD0B46}">
      <dsp:nvSpPr>
        <dsp:cNvPr id="0" name=""/>
        <dsp:cNvSpPr/>
      </dsp:nvSpPr>
      <dsp:spPr>
        <a:xfrm>
          <a:off x="4139465" y="1715740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Assessoria de Imprensa</a:t>
          </a:r>
          <a:endParaRPr lang="pt-BR" sz="700" kern="1200" dirty="0"/>
        </a:p>
      </dsp:txBody>
      <dsp:txXfrm>
        <a:off x="4139465" y="1715740"/>
        <a:ext cx="614657" cy="307328"/>
      </dsp:txXfrm>
    </dsp:sp>
    <dsp:sp modelId="{E1D57D2B-32AA-4931-8D2E-50B3D5004733}">
      <dsp:nvSpPr>
        <dsp:cNvPr id="0" name=""/>
        <dsp:cNvSpPr/>
      </dsp:nvSpPr>
      <dsp:spPr>
        <a:xfrm>
          <a:off x="4124769" y="891848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Setor Jurídico</a:t>
          </a:r>
          <a:endParaRPr lang="pt-BR" sz="700" kern="1200" dirty="0"/>
        </a:p>
      </dsp:txBody>
      <dsp:txXfrm>
        <a:off x="4124769" y="891848"/>
        <a:ext cx="614657" cy="307328"/>
      </dsp:txXfrm>
    </dsp:sp>
    <dsp:sp modelId="{3EC993C5-487A-4873-9B29-6597D94266F0}">
      <dsp:nvSpPr>
        <dsp:cNvPr id="0" name=""/>
        <dsp:cNvSpPr/>
      </dsp:nvSpPr>
      <dsp:spPr>
        <a:xfrm>
          <a:off x="4121856" y="2135127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Gerencia em TI</a:t>
          </a:r>
          <a:endParaRPr lang="pt-BR" sz="700" kern="1200" dirty="0"/>
        </a:p>
      </dsp:txBody>
      <dsp:txXfrm>
        <a:off x="4121856" y="2135127"/>
        <a:ext cx="614657" cy="307328"/>
      </dsp:txXfrm>
    </dsp:sp>
    <dsp:sp modelId="{B24C5E6C-326B-4824-A8C1-392ACF5584ED}">
      <dsp:nvSpPr>
        <dsp:cNvPr id="0" name=""/>
        <dsp:cNvSpPr/>
      </dsp:nvSpPr>
      <dsp:spPr>
        <a:xfrm>
          <a:off x="4151439" y="2572330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CPD</a:t>
          </a:r>
          <a:endParaRPr lang="pt-BR" sz="700" kern="1200" dirty="0"/>
        </a:p>
      </dsp:txBody>
      <dsp:txXfrm>
        <a:off x="4151439" y="2572330"/>
        <a:ext cx="614657" cy="307328"/>
      </dsp:txXfrm>
    </dsp:sp>
    <dsp:sp modelId="{43D6DE60-2004-459B-873A-862B808FE430}">
      <dsp:nvSpPr>
        <dsp:cNvPr id="0" name=""/>
        <dsp:cNvSpPr/>
      </dsp:nvSpPr>
      <dsp:spPr>
        <a:xfrm>
          <a:off x="5169453" y="857537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RH</a:t>
          </a:r>
          <a:endParaRPr lang="pt-BR" sz="700" kern="1200" dirty="0"/>
        </a:p>
      </dsp:txBody>
      <dsp:txXfrm>
        <a:off x="5169453" y="857537"/>
        <a:ext cx="614657" cy="307328"/>
      </dsp:txXfrm>
    </dsp:sp>
    <dsp:sp modelId="{9260055C-DCB4-4344-9FCD-8F6305AF22E4}">
      <dsp:nvSpPr>
        <dsp:cNvPr id="0" name=""/>
        <dsp:cNvSpPr/>
      </dsp:nvSpPr>
      <dsp:spPr>
        <a:xfrm>
          <a:off x="5143920" y="1228812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Sessão de Contabilidade</a:t>
          </a:r>
          <a:endParaRPr lang="pt-BR" sz="700" kern="1200" dirty="0"/>
        </a:p>
      </dsp:txBody>
      <dsp:txXfrm>
        <a:off x="5143920" y="1228812"/>
        <a:ext cx="614657" cy="307328"/>
      </dsp:txXfrm>
    </dsp:sp>
    <dsp:sp modelId="{B2AA9F17-A6BA-4BD5-8C7F-9F96287D1F04}">
      <dsp:nvSpPr>
        <dsp:cNvPr id="0" name=""/>
        <dsp:cNvSpPr/>
      </dsp:nvSpPr>
      <dsp:spPr>
        <a:xfrm>
          <a:off x="5156164" y="1600329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Secretaria de Apoio</a:t>
          </a:r>
          <a:endParaRPr lang="pt-BR" sz="700" kern="1200" dirty="0"/>
        </a:p>
      </dsp:txBody>
      <dsp:txXfrm>
        <a:off x="5156164" y="1600329"/>
        <a:ext cx="614657" cy="307328"/>
      </dsp:txXfrm>
    </dsp:sp>
    <dsp:sp modelId="{177157D7-58B5-4379-97D3-64963C9482F7}">
      <dsp:nvSpPr>
        <dsp:cNvPr id="0" name=""/>
        <dsp:cNvSpPr/>
      </dsp:nvSpPr>
      <dsp:spPr>
        <a:xfrm>
          <a:off x="5141123" y="2132202"/>
          <a:ext cx="614657" cy="307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SATA</a:t>
          </a:r>
          <a:endParaRPr lang="pt-BR" sz="700" kern="1200" dirty="0"/>
        </a:p>
      </dsp:txBody>
      <dsp:txXfrm>
        <a:off x="5141123" y="2132202"/>
        <a:ext cx="614657" cy="307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724-3197-4474-BC8C-86992F37E4C2}" type="datetimeFigureOut">
              <a:rPr lang="pt-BR" smtClean="0"/>
              <a:t>10/08/2014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2DC-56B9-47BE-B4DB-AEB6DB97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1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724-3197-4474-BC8C-86992F37E4C2}" type="datetimeFigureOut">
              <a:rPr lang="pt-BR" smtClean="0"/>
              <a:t>10/08/2014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2DC-56B9-47BE-B4DB-AEB6DB97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32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724-3197-4474-BC8C-86992F37E4C2}" type="datetimeFigureOut">
              <a:rPr lang="pt-BR" smtClean="0"/>
              <a:t>10/08/2014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2DC-56B9-47BE-B4DB-AEB6DB97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81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724-3197-4474-BC8C-86992F37E4C2}" type="datetimeFigureOut">
              <a:rPr lang="pt-BR" smtClean="0"/>
              <a:t>10/08/2014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2DC-56B9-47BE-B4DB-AEB6DB97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93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724-3197-4474-BC8C-86992F37E4C2}" type="datetimeFigureOut">
              <a:rPr lang="pt-BR" smtClean="0"/>
              <a:t>10/08/2014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2DC-56B9-47BE-B4DB-AEB6DB97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27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724-3197-4474-BC8C-86992F37E4C2}" type="datetimeFigureOut">
              <a:rPr lang="pt-BR" smtClean="0"/>
              <a:t>10/08/2014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2DC-56B9-47BE-B4DB-AEB6DB97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7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724-3197-4474-BC8C-86992F37E4C2}" type="datetimeFigureOut">
              <a:rPr lang="pt-BR" smtClean="0"/>
              <a:t>10/08/2014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2DC-56B9-47BE-B4DB-AEB6DB97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6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724-3197-4474-BC8C-86992F37E4C2}" type="datetimeFigureOut">
              <a:rPr lang="pt-BR" smtClean="0"/>
              <a:t>10/08/2014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2DC-56B9-47BE-B4DB-AEB6DB97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83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724-3197-4474-BC8C-86992F37E4C2}" type="datetimeFigureOut">
              <a:rPr lang="pt-BR" smtClean="0"/>
              <a:t>10/08/2014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2DC-56B9-47BE-B4DB-AEB6DB97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44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724-3197-4474-BC8C-86992F37E4C2}" type="datetimeFigureOut">
              <a:rPr lang="pt-BR" smtClean="0"/>
              <a:t>10/08/2014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2DC-56B9-47BE-B4DB-AEB6DB97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1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724-3197-4474-BC8C-86992F37E4C2}" type="datetimeFigureOut">
              <a:rPr lang="pt-BR" smtClean="0"/>
              <a:t>10/08/2014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72DC-56B9-47BE-B4DB-AEB6DB97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81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3724-3197-4474-BC8C-86992F37E4C2}" type="datetimeFigureOut">
              <a:rPr lang="pt-BR" smtClean="0"/>
              <a:t>10/08/2014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72DC-56B9-47BE-B4DB-AEB6DB97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19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28884388"/>
              </p:ext>
            </p:extLst>
          </p:nvPr>
        </p:nvGraphicFramePr>
        <p:xfrm>
          <a:off x="0" y="0"/>
          <a:ext cx="1233757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6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R. Ribas Romera</dc:creator>
  <cp:lastModifiedBy>Luiz R. Ribas Romera</cp:lastModifiedBy>
  <cp:revision>6</cp:revision>
  <dcterms:created xsi:type="dcterms:W3CDTF">2014-08-08T00:33:58Z</dcterms:created>
  <dcterms:modified xsi:type="dcterms:W3CDTF">2014-08-11T01:53:50Z</dcterms:modified>
</cp:coreProperties>
</file>