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B1DB-6970-4807-817F-3057A0BE7D97}" type="datetimeFigureOut">
              <a:rPr lang="pt-BR" smtClean="0"/>
              <a:t>16/08/2014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C790-41F0-4831-8A19-98EE1FB2F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48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B1DB-6970-4807-817F-3057A0BE7D97}" type="datetimeFigureOut">
              <a:rPr lang="pt-BR" smtClean="0"/>
              <a:t>16/08/2014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C790-41F0-4831-8A19-98EE1FB2F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44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B1DB-6970-4807-817F-3057A0BE7D97}" type="datetimeFigureOut">
              <a:rPr lang="pt-BR" smtClean="0"/>
              <a:t>16/08/2014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C790-41F0-4831-8A19-98EE1FB2F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821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B1DB-6970-4807-817F-3057A0BE7D97}" type="datetimeFigureOut">
              <a:rPr lang="pt-BR" smtClean="0"/>
              <a:t>16/08/2014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C790-41F0-4831-8A19-98EE1FB2FBC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9860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B1DB-6970-4807-817F-3057A0BE7D97}" type="datetimeFigureOut">
              <a:rPr lang="pt-BR" smtClean="0"/>
              <a:t>16/08/2014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C790-41F0-4831-8A19-98EE1FB2F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175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B1DB-6970-4807-817F-3057A0BE7D97}" type="datetimeFigureOut">
              <a:rPr lang="pt-BR" smtClean="0"/>
              <a:t>16/08/2014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C790-41F0-4831-8A19-98EE1FB2F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752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B1DB-6970-4807-817F-3057A0BE7D97}" type="datetimeFigureOut">
              <a:rPr lang="pt-BR" smtClean="0"/>
              <a:t>16/08/2014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C790-41F0-4831-8A19-98EE1FB2F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095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B1DB-6970-4807-817F-3057A0BE7D97}" type="datetimeFigureOut">
              <a:rPr lang="pt-BR" smtClean="0"/>
              <a:t>16/08/2014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C790-41F0-4831-8A19-98EE1FB2F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09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B1DB-6970-4807-817F-3057A0BE7D97}" type="datetimeFigureOut">
              <a:rPr lang="pt-BR" smtClean="0"/>
              <a:t>16/08/2014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C790-41F0-4831-8A19-98EE1FB2F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04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B1DB-6970-4807-817F-3057A0BE7D97}" type="datetimeFigureOut">
              <a:rPr lang="pt-BR" smtClean="0"/>
              <a:t>16/08/2014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C790-41F0-4831-8A19-98EE1FB2F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8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B1DB-6970-4807-817F-3057A0BE7D97}" type="datetimeFigureOut">
              <a:rPr lang="pt-BR" smtClean="0"/>
              <a:t>16/08/2014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C790-41F0-4831-8A19-98EE1FB2F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81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B1DB-6970-4807-817F-3057A0BE7D97}" type="datetimeFigureOut">
              <a:rPr lang="pt-BR" smtClean="0"/>
              <a:t>16/08/2014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C790-41F0-4831-8A19-98EE1FB2F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16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B1DB-6970-4807-817F-3057A0BE7D97}" type="datetimeFigureOut">
              <a:rPr lang="pt-BR" smtClean="0"/>
              <a:t>16/08/2014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C790-41F0-4831-8A19-98EE1FB2F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77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B1DB-6970-4807-817F-3057A0BE7D97}" type="datetimeFigureOut">
              <a:rPr lang="pt-BR" smtClean="0"/>
              <a:t>16/08/2014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C790-41F0-4831-8A19-98EE1FB2F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64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B1DB-6970-4807-817F-3057A0BE7D97}" type="datetimeFigureOut">
              <a:rPr lang="pt-BR" smtClean="0"/>
              <a:t>16/08/2014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C790-41F0-4831-8A19-98EE1FB2F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03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B1DB-6970-4807-817F-3057A0BE7D97}" type="datetimeFigureOut">
              <a:rPr lang="pt-BR" smtClean="0"/>
              <a:t>16/08/2014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C790-41F0-4831-8A19-98EE1FB2F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6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B1DB-6970-4807-817F-3057A0BE7D97}" type="datetimeFigureOut">
              <a:rPr lang="pt-BR" smtClean="0"/>
              <a:t>16/08/2014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C790-41F0-4831-8A19-98EE1FB2F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22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79B1DB-6970-4807-817F-3057A0BE7D97}" type="datetimeFigureOut">
              <a:rPr lang="pt-BR" smtClean="0"/>
              <a:t>16/08/2014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0C790-41F0-4831-8A19-98EE1FB2F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48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Ponto Fácil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Faça o controle do ponto dos funcionários da sua empresa pelo computador e imprima relatórios detalhados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85" y="3379291"/>
            <a:ext cx="1219200" cy="1219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51" y="383194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Vantagens</a:t>
            </a:r>
            <a:endParaRPr lang="pt-BR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Exibe relatórios detalhados.</a:t>
            </a:r>
          </a:p>
          <a:p>
            <a:r>
              <a:rPr lang="pt-BR" dirty="0"/>
              <a:t>Suporte a fotos de funcionários, relógios de ponto e sistema de biometria</a:t>
            </a:r>
            <a:r>
              <a:rPr lang="pt-BR" dirty="0" smtClean="0"/>
              <a:t>.</a:t>
            </a:r>
          </a:p>
          <a:p>
            <a:r>
              <a:rPr lang="pt-BR" dirty="0" smtClean="0"/>
              <a:t>Grande aceitação dentro do mercado.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31" y="0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9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9809" y="452718"/>
            <a:ext cx="9191025" cy="1400530"/>
          </a:xfrm>
        </p:spPr>
        <p:txBody>
          <a:bodyPr/>
          <a:lstStyle/>
          <a:p>
            <a:pPr algn="ctr"/>
            <a:r>
              <a:rPr lang="pt-BR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Desvantagens</a:t>
            </a:r>
            <a:endParaRPr lang="pt-BR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Interface pouco amigável.</a:t>
            </a:r>
          </a:p>
          <a:p>
            <a:r>
              <a:rPr lang="pt-BR" dirty="0"/>
              <a:t>Limitações </a:t>
            </a:r>
            <a:r>
              <a:rPr lang="pt-BR" dirty="0" smtClean="0"/>
              <a:t>na </a:t>
            </a:r>
            <a:r>
              <a:rPr lang="pt-BR" dirty="0"/>
              <a:t>versão gratuita.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621" y="25304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6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Controlador de pontos e acesso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6" y="2903268"/>
            <a:ext cx="4131824" cy="3614381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569" y="1640027"/>
            <a:ext cx="4660530" cy="535569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40" y="3595935"/>
            <a:ext cx="4223681" cy="283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0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3908" y="2882020"/>
            <a:ext cx="9404723" cy="1400530"/>
          </a:xfrm>
        </p:spPr>
        <p:txBody>
          <a:bodyPr/>
          <a:lstStyle/>
          <a:p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Para mais </a:t>
            </a:r>
            <a:r>
              <a:rPr lang="pt-BR" sz="2400" dirty="0"/>
              <a:t>informações acesse</a:t>
            </a:r>
            <a:r>
              <a:rPr lang="pt-BR" sz="2400" dirty="0" smtClean="0"/>
              <a:t>:  http</a:t>
            </a:r>
            <a:r>
              <a:rPr lang="pt-BR" sz="2400" dirty="0"/>
              <a:t>://</a:t>
            </a:r>
            <a:r>
              <a:rPr lang="pt-BR" sz="2400" dirty="0" smtClean="0"/>
              <a:t>pontofacilnet.com.br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17735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58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Adobe Gothic Std B</vt:lpstr>
      <vt:lpstr>Arial</vt:lpstr>
      <vt:lpstr>Century Gothic</vt:lpstr>
      <vt:lpstr>Wingdings 3</vt:lpstr>
      <vt:lpstr>Íon</vt:lpstr>
      <vt:lpstr>Ponto Fácil</vt:lpstr>
      <vt:lpstr>Vantagens</vt:lpstr>
      <vt:lpstr>Desvantagens</vt:lpstr>
      <vt:lpstr>Controlador de pontos e acesso</vt:lpstr>
      <vt:lpstr> Para mais informações acesse:  http://pontofacilnet.com.br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Ponto Fácil</dc:title>
  <dc:creator>Diogo Silva</dc:creator>
  <cp:lastModifiedBy>Diogo Silva</cp:lastModifiedBy>
  <cp:revision>7</cp:revision>
  <dcterms:created xsi:type="dcterms:W3CDTF">2014-08-16T19:58:58Z</dcterms:created>
  <dcterms:modified xsi:type="dcterms:W3CDTF">2014-08-16T21:07:32Z</dcterms:modified>
</cp:coreProperties>
</file>