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26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7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784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1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55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94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11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155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35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81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47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53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9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25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09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74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53A528-5ABF-4BD2-906D-581E73F950AB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9D1090B-A7AD-4EAB-A462-BDB731AC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23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Explorando a Ética e Valores Humanos 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4776" y="4777381"/>
            <a:ext cx="8825658" cy="861420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 Moral à bioética</a:t>
            </a: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Desenvolvimento ao longo do tempo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15294" y="2740233"/>
            <a:ext cx="8761412" cy="3416300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 desenvolvimento pode ser considerado um dos conceitos fundamentais da economia, mas também um dos mais complexos. É fundamental por tratar dos objetivos últimos da economia como Ciência Social, isto é, a melhoria das condições de vida das pessoas. É pela importância, apesar da dificuldade, que o objeto da discussão deste texto é o desenvolvimento pensado a partir da Filosofia moral ou da ética.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Ética Social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6924" y="2569109"/>
            <a:ext cx="5408777" cy="4694816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Ética Social são os princípios filosóficos e morais que, de uma forma ou de outra, representam a experiência coletiva de pessoas e culturas. Esse tipo de ética geralmente age como uma espécie de “código de conduta” que governa o que é e o que não é aceitável, além de fornecer uma estrutura para assegurar que todos os membros da comunidade sejam cuidados.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10" y="2175483"/>
            <a:ext cx="4158420" cy="250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Responsabilidade Social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responsabilidade social é o modo de pensar e agir de forma ética nas relações. Apesar de estar fortemente relacionada a empresas, a prática pode estar diretamente ligada a uma ação, realizada por pessoas físicas ou jurídicas, que tenha como objetivo principal contribuir para um a sociedade mais justa.</a:t>
            </a: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Exemplo: Um selo criado pela Organização Nacional de Padronização, com uma série de normas e diretrizes que as empresas devem seguir para preservar o meio ambiente.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10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Ética Global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4933" y="2814836"/>
            <a:ext cx="5257800" cy="4351338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 sob ética global entende-se a tentativa da universalização da moral, não pode haver adaptação, expurgo ou a criação de guetos, uma vez que ela tem a necessidade de legitimar seus fundamentos diante de todos.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23" y="2814836"/>
            <a:ext cx="3776574" cy="27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4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Desafios Éticos Globais 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Desse modo, nota-se que a aplicação dos princípios morais às relações interpessoais modificadas pela tecnologia, bem como o equilíbrio entre o capital e as necessidades individuais são exemplos dos maiores desafios encontrados pela ética moderna.</a:t>
            </a: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Exemplos:</a:t>
            </a: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Respeitar as leis que sejam justas;</a:t>
            </a: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Procurar agir com justiça;</a:t>
            </a: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Não se apropriar, indevidamente, do que não é seu;</a:t>
            </a: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Não prejudicar os outros;</a:t>
            </a: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Respeitar o convívio social.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Bioética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0929" y="2669796"/>
            <a:ext cx="5451505" cy="4351338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bioética busca garantir que os valores morais humanos não se percam, independentemente do desenvolvimento histórico e social da humanidade, durante as tentativas de solução de conflitos e/ou dilemas éticos. Com base nos seus quatro princípios, ela preza os comportamentos adequados a cada situação específica.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175" y="2669796"/>
            <a:ext cx="4229189" cy="264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Princípios da Bioética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15294" y="2859874"/>
            <a:ext cx="8761412" cy="34163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Bioética, tendo a vida como objeto de estudo, trata também da morte (inerente à vida).". Em 1979, Tom </a:t>
            </a:r>
            <a:r>
              <a:rPr lang="pt-B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Beauchamp</a:t>
            </a: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e James </a:t>
            </a:r>
            <a:r>
              <a:rPr lang="pt-B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Childress</a:t>
            </a: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apresentam, pela primeira vez, os quatro princípios </a:t>
            </a:r>
            <a:r>
              <a:rPr lang="pt-B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bioéticos</a:t>
            </a: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Beneficência, Não Maleficência, Autonomia e Justiça.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Aplicações da Bioética na medicina 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Realização de pesquisas que envolvem o genoma humano;</a:t>
            </a:r>
          </a:p>
          <a:p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enso moral e limites éticos na pesquisa e nos testes de clonagem;</a:t>
            </a:r>
          </a:p>
          <a:p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uestões éticas e morais sobre a realização de aborto;</a:t>
            </a:r>
          </a:p>
          <a:p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ecisão sobre tratamento mais adequado;</a:t>
            </a:r>
          </a:p>
          <a:p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ireito de escolha por procedimento de eutanásia;</a:t>
            </a:r>
            <a:endParaRPr lang="pt-B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Ética Profissional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9475" y="2577655"/>
            <a:ext cx="5348955" cy="4351338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ética profissional refere-se a princípios que regem o comportamento de um trabalhador e da sua equipe no ambiente de trabalho. São “caminhos” de como uma pessoa deve agir em relação a outras pessoas e instituições, incluindo a própria empresa onde trabalha.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4" y="2577655"/>
            <a:ext cx="3823620" cy="280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7323" y="948031"/>
            <a:ext cx="8761413" cy="706964"/>
          </a:xfrm>
        </p:spPr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Códigos de Ética em diversas profissões 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Há algumas atitudes essenciais que se aplicam a todas as atividades, como honestidade, sigilo, competência, prudência, humildade e imparcialidade. 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4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296759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O que são Valores humanos? 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291688" y="2424038"/>
            <a:ext cx="8761412" cy="3416300"/>
          </a:xfrm>
        </p:spPr>
        <p:txBody>
          <a:bodyPr>
            <a:noAutofit/>
          </a:bodyPr>
          <a:lstStyle/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valores humanos são os princípios morais e éticos que conduzem a vida de uma pessoa. Eles fazem parte da formação da consciência e da maneira de agir e se relacionar em uma sociedade.</a:t>
            </a:r>
          </a:p>
          <a:p>
            <a:endParaRPr lang="pt-B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valores humanos são normas de conduta que podem determinar decisões importantes e garantir que a convivência entre as pessoas seja pacífica, honesta e justa.</a:t>
            </a:r>
          </a:p>
          <a:p>
            <a:endParaRPr lang="pt-B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valores são construídos socialmente e vão orientar as decisões e garantir alguns princípios que regem as ações e, consequentemente, a vida humana.</a:t>
            </a:r>
          </a:p>
          <a:p>
            <a:pPr marL="0" indent="0">
              <a:buNone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A importância da Ética no ambiente de trabalho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ética contribui para o bom funcionamento da empresa, aumenta o nível de confiança e o comprometimento entre os funcionários. Logo, reflete na produção e no desenvolvimento do negócio. Por outro lado, comportamentos antiéticos prejudicam o clima organizacional e a produtividade dos colaboradores.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Implicações da Ética Profissional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O assunto ética passa e ser discutido por meios de analises comportamentais entre o ‟‟dizer“ e o ‟‟fazer“ nas complexidades de regras e leis, ética segundo </a:t>
            </a:r>
            <a:r>
              <a:rPr lang="pt-B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Megale</a:t>
            </a:r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 e aquilo mais justo que existe no mundo. Primeiro de tudo e importante saber o que e ética, e o que é a profissão, são esses dois principais fatores que movem a dinamicidade do trabalho tendo em vista o tema do artigo „„Implicações sociais e legais da falta de ética profissional‟‟, para mais a frente demonstrar formas da ética influenciar no profissional, nas causas, consequências e responsabilidades no trabalho.</a:t>
            </a:r>
          </a:p>
        </p:txBody>
      </p:sp>
    </p:spTree>
    <p:extLst>
      <p:ext uri="{BB962C8B-B14F-4D97-AF65-F5344CB8AC3E}">
        <p14:creationId xmlns:p14="http://schemas.microsoft.com/office/powerpoint/2010/main" val="8405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Consequências de comportamento antiético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O comportamento antiético pode acarretar diversos problemas para a empresa, alguns comportamentos podem gerar problemas judiciais e punições legais. Portanto, esses comportamentos além de impactos judiciais, podem acarretar em impactos financeiros, desgastes emocionais, impacto na reputação da empresa e outros.</a:t>
            </a:r>
          </a:p>
        </p:txBody>
      </p:sp>
    </p:spTree>
    <p:extLst>
      <p:ext uri="{BB962C8B-B14F-4D97-AF65-F5344CB8AC3E}">
        <p14:creationId xmlns:p14="http://schemas.microsoft.com/office/powerpoint/2010/main" val="21615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Benefícios de prática éticas no trabalho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Maior transparência nas etapas e processos internos, compreendidos com facilidade;</a:t>
            </a:r>
          </a:p>
          <a:p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Maior </a:t>
            </a:r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produtividade;</a:t>
            </a:r>
          </a:p>
          <a:p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Aumento do compromisso entre os colaboradores;</a:t>
            </a:r>
          </a:p>
          <a:p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Clima organizacional respeitoso, impulsionador e de qualidade;</a:t>
            </a:r>
          </a:p>
          <a:p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Oportunidades maiores de um desenvolvimento qualificado da sua carreira.</a:t>
            </a:r>
          </a:p>
        </p:txBody>
      </p:sp>
    </p:spTree>
    <p:extLst>
      <p:ext uri="{BB962C8B-B14F-4D97-AF65-F5344CB8AC3E}">
        <p14:creationId xmlns:p14="http://schemas.microsoft.com/office/powerpoint/2010/main" val="41110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Perguntas e </a:t>
            </a:r>
            <a:r>
              <a:rPr lang="pt-B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Discurções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4955" y="2341548"/>
            <a:ext cx="8761412" cy="4136164"/>
          </a:xfrm>
        </p:spPr>
        <p:txBody>
          <a:bodyPr>
            <a:normAutofit fontScale="55000" lnSpcReduction="20000"/>
          </a:bodyPr>
          <a:lstStyle/>
          <a:p>
            <a:r>
              <a:rPr lang="pt-BR" sz="3400" dirty="0">
                <a:latin typeface="Calibri" panose="020F0502020204030204" pitchFamily="34" charset="0"/>
                <a:cs typeface="Calibri" panose="020F0502020204030204" pitchFamily="34" charset="0"/>
              </a:rPr>
              <a:t> O brasileiro tem noção clara dos comportamentos éticos e morais adequados, mas vive sob o espectro da corrupção, revela pesquisa. Se o país fosse resultado dos padrões morais que as pessoas dizem aprovar, pareceria mais com a Escandinávia do que com </a:t>
            </a:r>
            <a:r>
              <a:rPr lang="pt-BR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Bruzundanga</a:t>
            </a:r>
            <a:r>
              <a:rPr lang="pt-BR" sz="3400" dirty="0">
                <a:latin typeface="Calibri" panose="020F0502020204030204" pitchFamily="34" charset="0"/>
                <a:cs typeface="Calibri" panose="020F0502020204030204" pitchFamily="34" charset="0"/>
              </a:rPr>
              <a:t> (corrompida nação fictícia de Lima Barreto</a:t>
            </a:r>
            <a:r>
              <a:rPr lang="pt-BR" sz="34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pt-BR" sz="3400" dirty="0" smtClean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pt-BR" sz="3400" dirty="0">
                <a:latin typeface="Calibri" panose="020F0502020204030204" pitchFamily="34" charset="0"/>
                <a:cs typeface="Calibri" panose="020F0502020204030204" pitchFamily="34" charset="0"/>
              </a:rPr>
              <a:t>distanciamento entre “reconhecer” e “cumprir” efetivamente o que é moral constitui uma ambiguidade inerente ao humano</a:t>
            </a:r>
            <a:r>
              <a:rPr lang="pt-BR" sz="3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 porque </a:t>
            </a:r>
            <a:r>
              <a:rPr lang="pt-BR" sz="3400" dirty="0">
                <a:latin typeface="Calibri" panose="020F0502020204030204" pitchFamily="34" charset="0"/>
                <a:cs typeface="Calibri" panose="020F0502020204030204" pitchFamily="34" charset="0"/>
              </a:rPr>
              <a:t>as normas morais são</a:t>
            </a:r>
            <a:r>
              <a:rPr lang="pt-BR" sz="3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3400" dirty="0"/>
          </a:p>
          <a:p>
            <a:r>
              <a:rPr lang="pt-BR" sz="3300" dirty="0">
                <a:latin typeface="Calibri" panose="020F0502020204030204" pitchFamily="34" charset="0"/>
                <a:cs typeface="Calibri" panose="020F0502020204030204" pitchFamily="34" charset="0"/>
              </a:rPr>
              <a:t>a) decorrentes da vontade divina e, por esse motivo, utópicas</a:t>
            </a:r>
            <a:r>
              <a:rPr lang="pt-BR" sz="3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300" dirty="0">
                <a:latin typeface="Calibri" panose="020F0502020204030204" pitchFamily="34" charset="0"/>
                <a:cs typeface="Calibri" panose="020F0502020204030204" pitchFamily="34" charset="0"/>
              </a:rPr>
              <a:t>b) parâmetros idealizados, cujo cumprimento é destituído de obrigação</a:t>
            </a:r>
            <a:r>
              <a:rPr lang="pt-BR" sz="3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300" dirty="0">
                <a:latin typeface="Calibri" panose="020F0502020204030204" pitchFamily="34" charset="0"/>
                <a:cs typeface="Calibri" panose="020F0502020204030204" pitchFamily="34" charset="0"/>
              </a:rPr>
              <a:t>c) amplas e vão além da capacidade de o indivíduo conseguir cumpri-las integralmente</a:t>
            </a:r>
            <a:r>
              <a:rPr lang="pt-BR" sz="3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300" dirty="0">
                <a:latin typeface="Calibri" panose="020F0502020204030204" pitchFamily="34" charset="0"/>
                <a:cs typeface="Calibri" panose="020F0502020204030204" pitchFamily="34" charset="0"/>
              </a:rPr>
              <a:t>d) criadas pelo homem, que concede a si mesmo a lei à qual deve se submeter</a:t>
            </a:r>
            <a:r>
              <a:rPr lang="pt-BR" sz="3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300" dirty="0">
                <a:latin typeface="Calibri" panose="020F0502020204030204" pitchFamily="34" charset="0"/>
                <a:cs typeface="Calibri" panose="020F0502020204030204" pitchFamily="34" charset="0"/>
              </a:rPr>
              <a:t>e) cumpridas por aqueles que se dedicam inteiramente a observar as normas jurídicas.</a:t>
            </a:r>
          </a:p>
        </p:txBody>
      </p:sp>
    </p:spTree>
    <p:extLst>
      <p:ext uri="{BB962C8B-B14F-4D97-AF65-F5344CB8AC3E}">
        <p14:creationId xmlns:p14="http://schemas.microsoft.com/office/powerpoint/2010/main" val="13287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Conteúdo 12"/>
          <p:cNvSpPr>
            <a:spLocks noGrp="1"/>
          </p:cNvSpPr>
          <p:nvPr>
            <p:ph idx="4294967295"/>
          </p:nvPr>
        </p:nvSpPr>
        <p:spPr>
          <a:xfrm>
            <a:off x="1716087" y="2261223"/>
            <a:ext cx="8759825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800" dirty="0" smtClean="0">
                <a:latin typeface="Calibri" panose="020F0502020204030204" pitchFamily="34" charset="0"/>
                <a:cs typeface="Calibri" panose="020F0502020204030204" pitchFamily="34" charset="0"/>
              </a:rPr>
              <a:t>OBRIGADO!</a:t>
            </a:r>
            <a:endParaRPr lang="pt-BR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39487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Alguns exemplos de Valores Humanos: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Respeito</a:t>
            </a: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Honestidade</a:t>
            </a: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Humanidade</a:t>
            </a: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Empatia</a:t>
            </a: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Senso de justiça</a:t>
            </a: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Educação</a:t>
            </a: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Solidariedade</a:t>
            </a: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Ética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47" y="2234101"/>
            <a:ext cx="4222691" cy="29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Conceito de Moral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2506662"/>
            <a:ext cx="5257800" cy="4351338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Moral é uma palavra de origem latina, que provém do termo </a:t>
            </a:r>
            <a:r>
              <a:rPr lang="pt-B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moris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 (“costume”). Trata-se de um conjunto de crenças, costumes, valores e normas de uma pessoa ou de um grupo social, que funciona como um guia para agir. Isto é, a moral orienta relativamente às ações que são corretas (boas ou positivas) e aquelas que são incorretas (más ou negativas).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02" y="2457985"/>
            <a:ext cx="4217528" cy="28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Conceito de Ética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A ética relaciona-se com o estudo da moral e da ação humana. O conceito provém do termo grego </a:t>
            </a:r>
            <a:r>
              <a:rPr lang="pt-B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ethikos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, que significa “carácter”. Uma sentença ética é uma declaração moral que elabora afirmações e define o que é bom, mau, obrigatório, permitido.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elativamente a uma ação ou a uma decisão.</a:t>
            </a:r>
          </a:p>
          <a:p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 A ética estuda a moral e determina como devem atuar os membros de uma sociedade. Por esse motivo, é definida como sendo a ciência do comportamento moral.</a:t>
            </a:r>
          </a:p>
          <a:p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É óbvio que a ética não é coactiva, uma vez que não impõe castigos legais (as suas normas não são leis). A ética contribui para a justa aplicação das normas legais num Estado de direito, mas em si mesma não é punitiva do ponto de vista jurídico, ainda que promova uma </a:t>
            </a:r>
            <a:r>
              <a:rPr lang="pt-B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auto-regulação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A importância da Ética na sociedade: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2382" y="2449304"/>
            <a:ext cx="6143715" cy="4351338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A ética é considerada como um dos atributos mais importantes do ser humano, uma vez que é considerada como uma virtude, visto que em uma sociedade, torna-se impossível a </a:t>
            </a:r>
            <a:r>
              <a:rPr lang="pt-B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co-existênicia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pt-B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equilibrio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 entre as relações sem um comportamento ético.</a:t>
            </a:r>
          </a:p>
          <a:p>
            <a:endParaRPr lang="pt-B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Dessa forma, a ética se dá e se </a:t>
            </a:r>
            <a:r>
              <a:rPr lang="pt-B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constitue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 de acordo com a cultura e os valores de uma nação, representando os bons valores e as boas condutas, para que se possa viver de forma pacífica dentro de uma comunidade.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62" y="2449304"/>
            <a:ext cx="3547884" cy="25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Surgimento da Ética na Sociedade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origem do conceito de ética remete aos primeiros grandes pensadores da humanidade: os filósofos gregos.</a:t>
            </a: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criação do termo e tudo o que ele engloba surgiu em meados do século 4 </a:t>
            </a:r>
            <a:r>
              <a:rPr lang="pt-B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a.C</a:t>
            </a: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quando teve início a ascensão das </a:t>
            </a:r>
            <a:r>
              <a:rPr lang="pt-B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Cidades-Estado</a:t>
            </a: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gregas.</a:t>
            </a: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 surgimento das civilizações emergiu a necessidade de se pensar sobre os valores que moldam a vida em sociedade, tais como honestidade e fidelidade.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Breve histórico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9834" y="2506662"/>
            <a:ext cx="6382996" cy="4351338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Ligado à filosofia, o conceito de ética surge na Grécia Antiga durante o século V a.C. Em um contexto de intensa reflexão a respeito das regras de convívio social, os pensadores gregos buscavam entender o funcionamento do regime de comportamento humano. Na Antiguidade, ética compreendia o estudo das formas de se alcançar a felicidade, plenitude e o “bem viver”.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27" y="2389618"/>
            <a:ext cx="3733265" cy="25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Filósofos e Teorias Éticas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5292" y="2397555"/>
            <a:ext cx="5801882" cy="4351338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Podemos citar vários pensadores, que em distintas épocas refletiram sobre a ética. Os pré-socráticos, 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os sofistas</a:t>
            </a: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Platão</a:t>
            </a: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Sócrates</a:t>
            </a: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Estóicos</a:t>
            </a: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os 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pensadores Cristãos</a:t>
            </a: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Spinoza</a:t>
            </a: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Nietzsche</a:t>
            </a: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dentre outros dedicaram-se vivamente ao tema.</a:t>
            </a:r>
          </a:p>
          <a:p>
            <a:endParaRPr lang="pt-B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correntes principais da ética não-</a:t>
            </a:r>
            <a:r>
              <a:rPr lang="pt-B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consequencialista</a:t>
            </a: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são o </a:t>
            </a:r>
            <a:r>
              <a:rPr lang="pt-B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intuicionismo</a:t>
            </a: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moral, a ética do dever, a ética do discurso e o </a:t>
            </a:r>
            <a:r>
              <a:rPr lang="pt-B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contratualismo</a:t>
            </a: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moral.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356" y="2806068"/>
            <a:ext cx="3705359" cy="22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384</TotalTime>
  <Words>1675</Words>
  <Application>Microsoft Office PowerPoint</Application>
  <PresentationFormat>Widescreen</PresentationFormat>
  <Paragraphs>90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Wingdings 3</vt:lpstr>
      <vt:lpstr>Íon - Sala da Diretoria</vt:lpstr>
      <vt:lpstr>Explorando a Ética e Valores Humanos </vt:lpstr>
      <vt:lpstr>O que são Valores humanos? </vt:lpstr>
      <vt:lpstr>Alguns exemplos de Valores Humanos:</vt:lpstr>
      <vt:lpstr>Conceito de Moral</vt:lpstr>
      <vt:lpstr>Conceito de Ética</vt:lpstr>
      <vt:lpstr>A importância da Ética na sociedade:</vt:lpstr>
      <vt:lpstr>Surgimento da Ética na Sociedade</vt:lpstr>
      <vt:lpstr>Breve histórico</vt:lpstr>
      <vt:lpstr>Filósofos e Teorias Éticas</vt:lpstr>
      <vt:lpstr>Desenvolvimento ao longo do tempo</vt:lpstr>
      <vt:lpstr>Ética Social</vt:lpstr>
      <vt:lpstr>Responsabilidade Social</vt:lpstr>
      <vt:lpstr>Ética Global</vt:lpstr>
      <vt:lpstr>Desafios Éticos Globais </vt:lpstr>
      <vt:lpstr>Bioética</vt:lpstr>
      <vt:lpstr>Princípios da Bioética</vt:lpstr>
      <vt:lpstr>Aplicações da Bioética na medicina </vt:lpstr>
      <vt:lpstr>Ética Profissional</vt:lpstr>
      <vt:lpstr>Códigos de Ética em diversas profissões </vt:lpstr>
      <vt:lpstr>A importância da Ética no ambiente de trabalho</vt:lpstr>
      <vt:lpstr> Implicações da Ética Profissional</vt:lpstr>
      <vt:lpstr>Consequências de comportamento antiético</vt:lpstr>
      <vt:lpstr>Benefícios de prática éticas no trabalho</vt:lpstr>
      <vt:lpstr>Perguntas e Discurções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a Ética e Valores Humanos</dc:title>
  <dc:creator>Aluno</dc:creator>
  <cp:lastModifiedBy>Aluno</cp:lastModifiedBy>
  <cp:revision>22</cp:revision>
  <dcterms:created xsi:type="dcterms:W3CDTF">2023-10-04T21:42:44Z</dcterms:created>
  <dcterms:modified xsi:type="dcterms:W3CDTF">2023-10-06T23:31:51Z</dcterms:modified>
</cp:coreProperties>
</file>