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0693400" cy="1511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686688" rtl="0" fontAlgn="auto" latinLnBrk="0" hangingPunct="0">
      <a:lnSpc>
        <a:spcPct val="90000"/>
      </a:lnSpc>
      <a:spcBef>
        <a:spcPts val="49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574352" y="10665230"/>
            <a:ext cx="9544697" cy="379113"/>
          </a:xfrm>
          <a:prstGeom prst="rect">
            <a:avLst/>
          </a:prstGeom>
        </p:spPr>
        <p:txBody>
          <a:bodyPr anchor="b"/>
          <a:lstStyle>
            <a:lvl1pPr defTabSz="500268">
              <a:defRPr sz="198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574352" y="3908491"/>
            <a:ext cx="9544696" cy="835423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574352" y="4708318"/>
            <a:ext cx="9544697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574352" y="3911972"/>
            <a:ext cx="9544696" cy="835422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574352" y="4705622"/>
            <a:ext cx="9544697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sz="half" idx="1" hasCustomPrompt="1"/>
          </p:nvPr>
        </p:nvSpPr>
        <p:spPr>
          <a:xfrm>
            <a:off x="574352" y="5979641"/>
            <a:ext cx="9544696" cy="5012532"/>
          </a:xfrm>
          <a:prstGeom prst="rect">
            <a:avLst/>
          </a:prstGeom>
        </p:spPr>
        <p:txBody>
          <a:bodyPr/>
          <a:lstStyle>
            <a:lvl1pPr defTabSz="2686688">
              <a:lnSpc>
                <a:spcPct val="90000"/>
              </a:lnSpc>
              <a:spcBef>
                <a:spcPts val="2000"/>
              </a:spcBef>
              <a:defRPr b="0" spc="-58"/>
            </a:lvl1pPr>
            <a:lvl2pPr defTabSz="2686688">
              <a:lnSpc>
                <a:spcPct val="90000"/>
              </a:lnSpc>
              <a:spcBef>
                <a:spcPts val="2000"/>
              </a:spcBef>
              <a:defRPr b="0" spc="-58"/>
            </a:lvl2pPr>
            <a:lvl3pPr defTabSz="2686688">
              <a:lnSpc>
                <a:spcPct val="90000"/>
              </a:lnSpc>
              <a:spcBef>
                <a:spcPts val="2000"/>
              </a:spcBef>
              <a:defRPr b="0" spc="-58"/>
            </a:lvl3pPr>
            <a:lvl4pPr defTabSz="2686688">
              <a:lnSpc>
                <a:spcPct val="90000"/>
              </a:lnSpc>
              <a:spcBef>
                <a:spcPts val="2000"/>
              </a:spcBef>
              <a:defRPr b="0" spc="-58"/>
            </a:lvl4pPr>
            <a:lvl5pPr defTabSz="2686688">
              <a:lnSpc>
                <a:spcPct val="90000"/>
              </a:lnSpc>
              <a:spcBef>
                <a:spcPts val="2000"/>
              </a:spcBef>
              <a:defRPr b="0" spc="-58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quarter" idx="1" hasCustomPrompt="1"/>
          </p:nvPr>
        </p:nvSpPr>
        <p:spPr>
          <a:xfrm>
            <a:off x="574352" y="6480894"/>
            <a:ext cx="9544696" cy="2152518"/>
          </a:xfrm>
          <a:prstGeom prst="rect">
            <a:avLst/>
          </a:prstGeom>
        </p:spPr>
        <p:txBody>
          <a:bodyPr anchor="ctr"/>
          <a:lstStyle>
            <a:lvl1pPr algn="ctr" defTabSz="2686688">
              <a:lnSpc>
                <a:spcPct val="80000"/>
              </a:lnSpc>
              <a:defRPr b="0" spc="-252" sz="1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2686688">
              <a:lnSpc>
                <a:spcPct val="80000"/>
              </a:lnSpc>
              <a:defRPr b="0" spc="-252" sz="1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2686688">
              <a:lnSpc>
                <a:spcPct val="80000"/>
              </a:lnSpc>
              <a:defRPr b="0" spc="-252" sz="1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2686688">
              <a:lnSpc>
                <a:spcPct val="80000"/>
              </a:lnSpc>
              <a:defRPr b="0" spc="-252" sz="1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2686688">
              <a:lnSpc>
                <a:spcPct val="80000"/>
              </a:lnSpc>
              <a:defRPr b="0" spc="-252" sz="1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574352" y="8652727"/>
            <a:ext cx="9544695" cy="552401"/>
          </a:xfrm>
          <a:prstGeom prst="rect">
            <a:avLst/>
          </a:prstGeom>
        </p:spPr>
        <p:txBody>
          <a:bodyPr/>
          <a:lstStyle>
            <a:lvl1pPr algn="ctr" defTabSz="1397077">
              <a:defRPr sz="3016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574352" y="4367973"/>
            <a:ext cx="9544696" cy="4284755"/>
          </a:xfrm>
          <a:prstGeom prst="rect">
            <a:avLst/>
          </a:prstGeom>
        </p:spPr>
        <p:txBody>
          <a:bodyPr anchor="b"/>
          <a:lstStyle>
            <a:lvl1pPr algn="ctr" defTabSz="2686688">
              <a:lnSpc>
                <a:spcPct val="80000"/>
              </a:lnSpc>
              <a:defRPr spc="-272" sz="27200"/>
            </a:lvl1pPr>
            <a:lvl2pPr algn="ctr" defTabSz="2686688">
              <a:lnSpc>
                <a:spcPct val="80000"/>
              </a:lnSpc>
              <a:defRPr spc="-272" sz="27200"/>
            </a:lvl2pPr>
            <a:lvl3pPr algn="ctr" defTabSz="2686688">
              <a:lnSpc>
                <a:spcPct val="80000"/>
              </a:lnSpc>
              <a:defRPr spc="-272" sz="27200"/>
            </a:lvl3pPr>
            <a:lvl4pPr algn="ctr" defTabSz="2686688">
              <a:lnSpc>
                <a:spcPct val="80000"/>
              </a:lnSpc>
              <a:defRPr spc="-272" sz="27200"/>
            </a:lvl4pPr>
            <a:lvl5pPr algn="ctr" defTabSz="2686688">
              <a:lnSpc>
                <a:spcPct val="80000"/>
              </a:lnSpc>
              <a:defRPr spc="-272" sz="272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605680" y="6606207"/>
            <a:ext cx="9482040" cy="1911029"/>
          </a:xfrm>
          <a:prstGeom prst="rect">
            <a:avLst/>
          </a:prstGeom>
        </p:spPr>
        <p:txBody>
          <a:bodyPr anchor="ctr"/>
          <a:lstStyle>
            <a:lvl1pPr marL="708421" indent="-531316" defTabSz="2686688">
              <a:lnSpc>
                <a:spcPct val="90000"/>
              </a:lnSpc>
              <a:defRPr b="0" spc="-183" sz="9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708421" indent="-74116" defTabSz="2686688">
              <a:lnSpc>
                <a:spcPct val="90000"/>
              </a:lnSpc>
              <a:defRPr b="0" spc="-183" sz="9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708421" indent="383083" defTabSz="2686688">
              <a:lnSpc>
                <a:spcPct val="90000"/>
              </a:lnSpc>
              <a:defRPr b="0" spc="-183" sz="9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708421" indent="840283" defTabSz="2686688">
              <a:lnSpc>
                <a:spcPct val="90000"/>
              </a:lnSpc>
              <a:defRPr b="0" spc="-183" sz="9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708421" indent="1297483" defTabSz="2686688">
              <a:lnSpc>
                <a:spcPct val="90000"/>
              </a:lnSpc>
              <a:defRPr b="0" spc="-183" sz="9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002506" y="8830518"/>
            <a:ext cx="9085214" cy="379114"/>
          </a:xfrm>
          <a:prstGeom prst="rect">
            <a:avLst/>
          </a:prstGeom>
        </p:spPr>
        <p:txBody>
          <a:bodyPr/>
          <a:lstStyle>
            <a:lvl1pPr defTabSz="500268">
              <a:defRPr sz="1980"/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pappardelle pasta with parsley butter, roasted hazelnuts and shaved parmesan cheese"/>
          <p:cNvSpPr/>
          <p:nvPr>
            <p:ph type="pic" sz="half" idx="21"/>
          </p:nvPr>
        </p:nvSpPr>
        <p:spPr>
          <a:xfrm>
            <a:off x="-1712615" y="4111830"/>
            <a:ext cx="9180752" cy="68855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of salad with fried rice, boiled eggs and chopsticks"/>
          <p:cNvSpPr/>
          <p:nvPr>
            <p:ph type="pic" sz="quarter" idx="22"/>
          </p:nvPr>
        </p:nvSpPr>
        <p:spPr>
          <a:xfrm>
            <a:off x="5425020" y="3786658"/>
            <a:ext cx="4720135" cy="37761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with salmon cakes, salad and houmous"/>
          <p:cNvSpPr/>
          <p:nvPr>
            <p:ph type="pic" sz="half" idx="23"/>
          </p:nvPr>
        </p:nvSpPr>
        <p:spPr>
          <a:xfrm>
            <a:off x="4098788" y="5807223"/>
            <a:ext cx="6526734" cy="75963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835422" y="2679724"/>
            <a:ext cx="11862991" cy="94903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309803" y="2793367"/>
            <a:ext cx="14665644" cy="878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574352" y="7807126"/>
            <a:ext cx="9544696" cy="2715122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574352" y="10480476"/>
            <a:ext cx="9544696" cy="56717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574352" y="4016399"/>
            <a:ext cx="9544697" cy="379114"/>
          </a:xfrm>
          <a:prstGeom prst="rect">
            <a:avLst/>
          </a:prstGeom>
        </p:spPr>
        <p:txBody>
          <a:bodyPr/>
          <a:lstStyle>
            <a:lvl1pPr defTabSz="500268">
              <a:defRPr sz="198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154514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 "/>
          <p:cNvSpPr/>
          <p:nvPr>
            <p:ph type="pic" sz="half" idx="21"/>
          </p:nvPr>
        </p:nvSpPr>
        <p:spPr>
          <a:xfrm>
            <a:off x="4373737" y="3953743"/>
            <a:ext cx="6203008" cy="72195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574352" y="7660927"/>
            <a:ext cx="4197996" cy="332570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574352" y="4115922"/>
            <a:ext cx="4197996" cy="3607663"/>
          </a:xfrm>
          <a:prstGeom prst="rect">
            <a:avLst/>
          </a:prstGeom>
        </p:spPr>
        <p:txBody>
          <a:bodyPr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sz="half" idx="1" hasCustomPrompt="1"/>
          </p:nvPr>
        </p:nvSpPr>
        <p:spPr>
          <a:xfrm>
            <a:off x="574352" y="5979641"/>
            <a:ext cx="9544696" cy="5012532"/>
          </a:xfrm>
          <a:prstGeom prst="rect">
            <a:avLst/>
          </a:prstGeom>
        </p:spPr>
        <p:txBody>
          <a:bodyPr/>
          <a:lstStyle>
            <a:lvl1pPr marL="584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1pPr>
            <a:lvl2pPr marL="965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2pPr>
            <a:lvl3pPr marL="1346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3pPr>
            <a:lvl4pPr marL="1727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4pPr>
            <a:lvl5pPr marL="2108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574352" y="4708318"/>
            <a:ext cx="9544697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574352" y="3908491"/>
            <a:ext cx="9544696" cy="835423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half" idx="1" hasCustomPrompt="1"/>
          </p:nvPr>
        </p:nvSpPr>
        <p:spPr>
          <a:xfrm>
            <a:off x="574352" y="5979641"/>
            <a:ext cx="9544696" cy="5012532"/>
          </a:xfrm>
          <a:prstGeom prst="rect">
            <a:avLst/>
          </a:prstGeom>
        </p:spPr>
        <p:txBody>
          <a:bodyPr numCol="2" spcCol="484609"/>
          <a:lstStyle>
            <a:lvl1pPr marL="584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1pPr>
            <a:lvl2pPr marL="965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2pPr>
            <a:lvl3pPr marL="1346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3pPr>
            <a:lvl4pPr marL="1727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4pPr>
            <a:lvl5pPr marL="2108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 and shaved parmesan cheese"/>
          <p:cNvSpPr/>
          <p:nvPr>
            <p:ph type="pic" sz="half" idx="21"/>
          </p:nvPr>
        </p:nvSpPr>
        <p:spPr>
          <a:xfrm>
            <a:off x="5075187" y="4037285"/>
            <a:ext cx="5302320" cy="70697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574352" y="3911972"/>
            <a:ext cx="4197996" cy="835422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574352" y="4708318"/>
            <a:ext cx="4197996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quarter" idx="1" hasCustomPrompt="1"/>
          </p:nvPr>
        </p:nvSpPr>
        <p:spPr>
          <a:xfrm>
            <a:off x="574352" y="6408121"/>
            <a:ext cx="4197996" cy="4599063"/>
          </a:xfrm>
          <a:prstGeom prst="rect">
            <a:avLst/>
          </a:prstGeom>
        </p:spPr>
        <p:txBody>
          <a:bodyPr/>
          <a:lstStyle>
            <a:lvl1pPr marL="584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1pPr>
            <a:lvl2pPr marL="965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2pPr>
            <a:lvl3pPr marL="1346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3pPr>
            <a:lvl4pPr marL="1727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4pPr>
            <a:lvl5pPr marL="2108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574352" y="3911972"/>
            <a:ext cx="4197996" cy="835422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574352" y="4708318"/>
            <a:ext cx="4197996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quarter" idx="1" hasCustomPrompt="1"/>
          </p:nvPr>
        </p:nvSpPr>
        <p:spPr>
          <a:xfrm>
            <a:off x="574352" y="6408121"/>
            <a:ext cx="4197996" cy="4599063"/>
          </a:xfrm>
          <a:prstGeom prst="rect">
            <a:avLst/>
          </a:prstGeom>
        </p:spPr>
        <p:txBody>
          <a:bodyPr/>
          <a:lstStyle>
            <a:lvl1pPr marL="584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1pPr>
            <a:lvl2pPr marL="965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2pPr>
            <a:lvl3pPr marL="1346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3pPr>
            <a:lvl4pPr marL="1727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4pPr>
            <a:lvl5pPr marL="2108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574352" y="3911972"/>
            <a:ext cx="4197996" cy="835422"/>
          </a:xfrm>
          <a:prstGeom prst="rect">
            <a:avLst/>
          </a:prstGeom>
        </p:spPr>
        <p:txBody>
          <a:bodyPr anchor="t"/>
          <a:lstStyle>
            <a:lvl1pPr>
              <a:defRPr spc="-183" sz="9200"/>
            </a:lvl1pPr>
          </a:lstStyle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574352" y="4708318"/>
            <a:ext cx="4197996" cy="552400"/>
          </a:xfrm>
          <a:prstGeom prst="rect">
            <a:avLst/>
          </a:prstGeom>
        </p:spPr>
        <p:txBody>
          <a:bodyPr/>
          <a:lstStyle>
            <a:lvl1pPr defTabSz="472980">
              <a:defRPr sz="3016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574352" y="6408121"/>
            <a:ext cx="4197996" cy="4599063"/>
          </a:xfrm>
          <a:prstGeom prst="rect">
            <a:avLst/>
          </a:prstGeom>
        </p:spPr>
        <p:txBody>
          <a:bodyPr/>
          <a:lstStyle>
            <a:lvl1pPr marL="584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1pPr>
            <a:lvl2pPr marL="965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2pPr>
            <a:lvl3pPr marL="1346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3pPr>
            <a:lvl4pPr marL="1727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4pPr>
            <a:lvl5pPr marL="2108200" indent="-584200" defTabSz="2686688">
              <a:lnSpc>
                <a:spcPct val="90000"/>
              </a:lnSpc>
              <a:spcBef>
                <a:spcPts val="4900"/>
              </a:spcBef>
              <a:buSzPct val="123000"/>
              <a:buChar char="•"/>
              <a:defRPr b="0" sz="4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574352" y="6198939"/>
            <a:ext cx="9544696" cy="271512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5154570" y="10983080"/>
            <a:ext cx="378691" cy="3812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574352" y="5071119"/>
            <a:ext cx="9545729" cy="27151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771" tIns="41771" rIns="41771" bIns="41771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574352" y="7744469"/>
            <a:ext cx="9544696" cy="11975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771" tIns="41771" rIns="41771" bIns="41771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157354" y="10983080"/>
            <a:ext cx="378692" cy="381231"/>
          </a:xfrm>
          <a:prstGeom prst="rect">
            <a:avLst/>
          </a:prstGeom>
          <a:ln w="3175">
            <a:miter lim="400000"/>
          </a:ln>
        </p:spPr>
        <p:txBody>
          <a:bodyPr wrap="none" lIns="41771" tIns="41771" rIns="41771" bIns="41771" anchor="b">
            <a:spAutoFit/>
          </a:bodyPr>
          <a:lstStyle>
            <a:lvl1pPr algn="ctr" defTabSz="905205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68668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12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9052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oster-final.pdf" descr="poster-fina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" y="-1"/>
            <a:ext cx="10687064" cy="151130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1771" tIns="41771" rIns="41771" bIns="41771" numCol="1" spcCol="38100" rtlCol="0" anchor="ctr" upright="0">
        <a:spAutoFit/>
      </a:bodyPr>
      <a:lstStyle>
        <a:defPPr marL="0" marR="0" indent="0" algn="ctr" defTabSz="9052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1771" tIns="41771" rIns="41771" bIns="41771" numCol="1" spcCol="38100" rtlCol="0" anchor="ctr" upright="0">
        <a:spAutoFit/>
      </a:bodyPr>
      <a:lstStyle>
        <a:defPPr marL="0" marR="0" indent="0" algn="l" defTabSz="2686688" rtl="0" fontAlgn="auto" latinLnBrk="0" hangingPunct="0">
          <a:lnSpc>
            <a:spcPct val="90000"/>
          </a:lnSpc>
          <a:spcBef>
            <a:spcPts val="4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1771" tIns="41771" rIns="41771" bIns="41771" numCol="1" spcCol="38100" rtlCol="0" anchor="ctr" upright="0">
        <a:spAutoFit/>
      </a:bodyPr>
      <a:lstStyle>
        <a:defPPr marL="0" marR="0" indent="0" algn="ctr" defTabSz="9052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1771" tIns="41771" rIns="41771" bIns="41771" numCol="1" spcCol="38100" rtlCol="0" anchor="ctr" upright="0">
        <a:spAutoFit/>
      </a:bodyPr>
      <a:lstStyle>
        <a:defPPr marL="0" marR="0" indent="0" algn="l" defTabSz="2686688" rtl="0" fontAlgn="auto" latinLnBrk="0" hangingPunct="0">
          <a:lnSpc>
            <a:spcPct val="90000"/>
          </a:lnSpc>
          <a:spcBef>
            <a:spcPts val="4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