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BCB1B-877A-4B27-B526-C174C0C22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71B91-0634-41D9-909B-C9B44FD25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730DE-519C-4109-A7DB-174F0452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B4EB-24F4-47B6-AF65-6EC97AEF50D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D1188-5B14-4F17-8FC4-CB76AFDBA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F2226-10F3-46F9-A80D-6E609B94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ACA3B-9C13-4526-B816-BE48B6916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FD24-B3DE-4890-B9F2-B42879900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F7981-7744-40A3-9754-644D010B9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9CB87-A8C9-4B69-B1AA-EEAEB17C9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B4EB-24F4-47B6-AF65-6EC97AEF50D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1CDB2-ABCB-483B-850E-0D390BF18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4D828-984D-46E4-B89A-784E49E8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ACA3B-9C13-4526-B816-BE48B6916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6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F12E2E-F8DF-4046-8E66-794B1E8E6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85D2E-68AA-424B-9323-543CFE7DF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8F4A4-14FA-42CF-B8C9-C40F2F5B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B4EB-24F4-47B6-AF65-6EC97AEF50D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BEC9F-5E5B-4C9B-84DF-3BC70AFEF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8E0C9-4E74-4739-9C83-8AB4887C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ACA3B-9C13-4526-B816-BE48B6916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6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CEAC2-7315-48A7-BF7F-1858F1AF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AC72F-B5AC-4040-991C-C3671E9BA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4565B-A3FB-4235-8036-815BC2128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B4EB-24F4-47B6-AF65-6EC97AEF50D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DCC1C-C97B-4352-9B25-952123A8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2637B-7FCF-4BE1-ABC7-17CA47A0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ACA3B-9C13-4526-B816-BE48B6916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63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48DE6-2848-484D-AB87-BBC8E515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64452-4300-41C2-AAFA-1CCB02DD5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F4D0B-0692-4042-8401-77A8D1F8E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B4EB-24F4-47B6-AF65-6EC97AEF50D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6EF2E-973B-4C69-9A8E-6B603FE4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3C457-B817-4D4B-9A05-22529295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ACA3B-9C13-4526-B816-BE48B6916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3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FEFEA-985B-461E-A99B-12FE5EDE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23C95-E9E6-4B52-B3E6-E3041FA9F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A398A-4956-4B14-A32D-AEC5683CF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BB4F9-7CD9-4AB1-81EB-4D8A5FB59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B4EB-24F4-47B6-AF65-6EC97AEF50D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0BDC5-D97A-4B4F-8F80-31123B666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BA480-DFEF-47DD-8F45-724F1702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ACA3B-9C13-4526-B816-BE48B6916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7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DB271-10F7-4AB4-95F2-F7CAED255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A7CB6-E8DF-4D2C-90D5-D5E4C3208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C01EB-0E84-46F8-8164-C786323ED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510B5-4BCD-4BE7-AFAF-9FB4693A7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0BA0E-712C-4A87-9D36-BEF055069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A62306-0746-4B3C-AC88-4B1CCF696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B4EB-24F4-47B6-AF65-6EC97AEF50D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B778B4-2D5E-4B22-9653-B6938E10B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5B5392-5E85-4494-A3CF-C2B9B3B7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ACA3B-9C13-4526-B816-BE48B6916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FD544-99BB-435C-976A-E226798AA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2EAFEB-40DE-4498-8BBA-68A818BB5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B4EB-24F4-47B6-AF65-6EC97AEF50D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9E83D-7E56-4ECE-9EDE-57678E53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DB334-3DF6-4888-87DA-1301001D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ACA3B-9C13-4526-B816-BE48B6916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51296E-5F61-4D4B-90CE-3A1433852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B4EB-24F4-47B6-AF65-6EC97AEF50D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620F3B-9717-4DA1-8758-D6B8CF6B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C4EE4-57D5-4850-B0AC-1E06DBB1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ACA3B-9C13-4526-B816-BE48B6916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4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FDD3D-5B83-499A-A01C-21622895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2A485-6B90-462D-9A47-2D0D708EF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DFF6D-042C-4CC4-B15E-B82F705F5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E70FE-B262-4B3B-8C5F-872023399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B4EB-24F4-47B6-AF65-6EC97AEF50D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F5A0D-2FBF-4EE3-804F-833E214DB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4ADB9-9F40-46E2-A06F-4F192C39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ACA3B-9C13-4526-B816-BE48B6916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1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55E8-C512-4C6B-95AE-3023E772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21EF4B-DBDA-416D-BA70-425F8E2E27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A0DEC-1177-4A00-86F7-3827CBC8D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F5892-ABB8-4318-BC76-1F37A0D1E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B4EB-24F4-47B6-AF65-6EC97AEF50D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EBEB6-9FB5-4259-83A1-5F98ED27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B5962-C997-4A24-AEDD-C4EF0ECC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ACA3B-9C13-4526-B816-BE48B6916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4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04A7AD-3795-4F80-853E-2CFC20627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AD0BC-2E50-4053-A3E9-C765D08BC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2C8E4-6B48-4800-A49C-A9C142515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BB4EB-24F4-47B6-AF65-6EC97AEF50D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41A91-EB33-4282-97F1-57EBBE547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A15AB-0E6F-4132-ADAC-AEBE517AC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ACA3B-9C13-4526-B816-BE48B6916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7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119ADC10-4B21-4729-AD6B-22D7F17E6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813" y="1447523"/>
            <a:ext cx="3934374" cy="3962953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0280E318-5801-472E-869D-5F27102FE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7309" y="1447523"/>
            <a:ext cx="2917380" cy="29173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A7E0E6-1186-4583-81B7-B63795BC75D2}"/>
              </a:ext>
            </a:extLst>
          </p:cNvPr>
          <p:cNvSpPr txBox="1"/>
          <p:nvPr/>
        </p:nvSpPr>
        <p:spPr>
          <a:xfrm>
            <a:off x="592182" y="4430216"/>
            <a:ext cx="3779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Arial Nova Cond Light" panose="020B0306020202020204" pitchFamily="34" charset="0"/>
              </a:rPr>
              <a:t>OUTPUTS REPRODUCED AFTER ADJUSTMENTS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1C541-C879-4FD5-952D-4837E70EBAF7}"/>
              </a:ext>
            </a:extLst>
          </p:cNvPr>
          <p:cNvSpPr/>
          <p:nvPr/>
        </p:nvSpPr>
        <p:spPr>
          <a:xfrm>
            <a:off x="592182" y="1541417"/>
            <a:ext cx="3779520" cy="4058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9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D135C35F46F242ABD78D63C2151323" ma:contentTypeVersion="13" ma:contentTypeDescription="Create a new document." ma:contentTypeScope="" ma:versionID="9e7bef63c9dc249f00cefe47903c58ec">
  <xsd:schema xmlns:xsd="http://www.w3.org/2001/XMLSchema" xmlns:xs="http://www.w3.org/2001/XMLSchema" xmlns:p="http://schemas.microsoft.com/office/2006/metadata/properties" xmlns:ns3="0c867391-8214-4b58-86b3-de07547409f9" xmlns:ns4="fddef6a8-5936-4909-96e0-2ad7a6b1720b" targetNamespace="http://schemas.microsoft.com/office/2006/metadata/properties" ma:root="true" ma:fieldsID="8bafbb5725101771288c862bd7708174" ns3:_="" ns4:_="">
    <xsd:import namespace="0c867391-8214-4b58-86b3-de07547409f9"/>
    <xsd:import namespace="fddef6a8-5936-4909-96e0-2ad7a6b1720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867391-8214-4b58-86b3-de07547409f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def6a8-5936-4909-96e0-2ad7a6b17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FC65D9-41EE-40B2-A614-049D17EEDC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867391-8214-4b58-86b3-de07547409f9"/>
    <ds:schemaRef ds:uri="fddef6a8-5936-4909-96e0-2ad7a6b172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C29E81-E7AE-4CBC-944F-EE2483974B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0997C7-73D0-4533-817E-D7BE619161E6}">
  <ds:schemaRefs>
    <ds:schemaRef ds:uri="http://www.w3.org/XML/1998/namespace"/>
    <ds:schemaRef ds:uri="fddef6a8-5936-4909-96e0-2ad7a6b1720b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  <ds:schemaRef ds:uri="0c867391-8214-4b58-86b3-de07547409f9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Nova Cond Light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Luiza Cardoso De Andrade</dc:creator>
  <cp:lastModifiedBy>Luiza Cardoso De Andrade</cp:lastModifiedBy>
  <cp:revision>4</cp:revision>
  <dcterms:created xsi:type="dcterms:W3CDTF">2020-06-09T16:44:02Z</dcterms:created>
  <dcterms:modified xsi:type="dcterms:W3CDTF">2020-06-09T18:31:27Z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0x01010000D135C35F46F242ABD78D63C2151323</vt:lpwstr>
  </property>
</Properties>
</file>