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54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F85C2-A63F-4B0B-896D-513174724065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479AA-F7BD-4AA3-9E85-B8D786CB2D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97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Procurar em um banco de dados geral, se autorização for igual ADM, passa pra pagina da ADM; se for aluno, passa pra página do aluno; se for </a:t>
            </a:r>
            <a:r>
              <a:rPr lang="pt-BR" dirty="0" err="1"/>
              <a:t>fisio</a:t>
            </a:r>
            <a:r>
              <a:rPr lang="pt-BR" dirty="0"/>
              <a:t>, passa pra página do </a:t>
            </a:r>
            <a:r>
              <a:rPr lang="pt-BR" dirty="0" err="1"/>
              <a:t>fisio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479AA-F7BD-4AA3-9E85-B8D786CB2D9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66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03090-D84E-4BEE-A1A6-D30D72905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2D7A9-8BE0-4A59-B9C9-01B860C38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09B83-D838-4D59-8C06-7C106655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12E6D8-B3F1-4AAF-91C3-5BF89CB5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1C4582-BDB2-451A-87D7-68867281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87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FEABF-4B23-4A27-982E-E496C82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DFCDC7-E21B-455A-A916-649083E04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68B60-BB3A-40C5-A618-03DA8368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FC42E-2D99-4E74-82D2-1D6DB9E8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DC460-F7A6-4280-A7CC-65EADAC0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9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419D02-39EA-402F-B1FD-1945608FB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F7EA92-98BB-409D-B179-331976A04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12E10-8853-43D4-A57C-41A28EC0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A8974-DA39-4CC5-9DC4-DEDC5C46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6E05A7-2756-493F-A6BD-2742E3B9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6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44E4E-FADA-43D8-8D89-E218293D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40A38-6F85-439E-8518-BB8E73E4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8024B1-CF94-4C95-AA0B-81190F26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7343D-8538-4C40-AB33-54BD7A30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F16E7-3E8A-4439-B8AE-228363D7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02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AF5B4-9651-42FA-A4FB-AA362592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C4E22C-9606-4569-BC62-19DCE6093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AF5B2D-4E0C-400D-BC04-27355BBC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C80BD-8439-4001-B288-38226E46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3632DA-64D1-4247-A065-59A948B0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96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2D534-8A1E-40CA-9B18-9773D44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D037E-821E-4D8E-8A41-672AD9D41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23FF9B-D77A-40B7-A78A-59C0F93C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DE1F52-95E5-4853-AE85-54B2C8E8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1044BC-F007-4495-8AFC-786DC382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27D5D5-50B5-42D6-AA5C-589D4C11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1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FBD17-DBCA-4511-AC82-8A5531B6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2CE289-6164-4E95-BF0F-F6F28854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2046F5-1B39-451C-818F-DC2B026E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B7496D-D9B3-4163-A061-4D4900442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F8149F-933F-4046-BF22-A2CBF5D5D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7A12E2-B09C-4BFB-AE91-2B3340AD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247A7-D20D-4E7E-BEE1-CFF54FF7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F0BE20-B638-464E-ADF4-5D7B709A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9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C95FD-1EE0-44C5-9D57-A653FA42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B52FE9-AB40-4E68-8A40-1A5DD8D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A898D-4E54-4C5C-9CC4-019319C9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C23CF9-9726-422B-B486-3F5EA7E0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E72AE1-A2D0-4110-97FB-BA33240F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30104E-CA6E-498D-94E8-5A076FF0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11CB3E-BCF9-4463-A5D2-4BFAA44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1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DC2A4-05C7-4917-9BF2-820E5264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FCB8-CAE1-4341-9D8D-D17CA212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0A7345-312E-438D-9691-540646E56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1A0044-F69A-47FC-B38A-14DED91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9734B4-EA81-4258-8329-0507C7AF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AF7E5C-9E7B-4002-A0BB-4291D946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72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86584-5722-47FA-9C47-BE19CDDB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710036-8D63-4991-AF88-9E23C0E9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B0459-4FEE-421C-B944-553B75E1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146895-06C3-4A19-A2E4-475ACA8A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92DBDA-A255-468B-9FB5-B24791C6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DA84EF-0E4A-4119-8D87-EDDD492A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EDC0CE-90F9-4B63-8C5E-B242ADDE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C7298D-9A5F-48E0-A799-F1061635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E2399-F86F-48FD-8F2F-58D95FD9B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78CE-9B4C-4785-BFB2-1E5A8556712C}" type="datetimeFigureOut">
              <a:rPr lang="pt-BR" smtClean="0"/>
              <a:t>19/01/2020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6E6A7-2B83-4682-B20A-4CBE74E96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EE207-5A36-4928-A68D-04FFACF52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DB71-330A-4D2C-A77E-23C69C2743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75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C7F9512-0F41-4CC1-8724-3331727B6191}"/>
              </a:ext>
            </a:extLst>
          </p:cNvPr>
          <p:cNvSpPr/>
          <p:nvPr/>
        </p:nvSpPr>
        <p:spPr>
          <a:xfrm>
            <a:off x="4226169" y="2204668"/>
            <a:ext cx="3739661" cy="244865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Bahnschrift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C908EBF-B961-4CD3-B5B7-99CEA3709FE6}"/>
              </a:ext>
            </a:extLst>
          </p:cNvPr>
          <p:cNvSpPr/>
          <p:nvPr/>
        </p:nvSpPr>
        <p:spPr>
          <a:xfrm>
            <a:off x="4628851" y="3574267"/>
            <a:ext cx="2934287" cy="61370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Digite sua matrícula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6214BD-20FC-4669-9ACA-BF3DAEEF5E50}"/>
              </a:ext>
            </a:extLst>
          </p:cNvPr>
          <p:cNvSpPr txBox="1"/>
          <p:nvPr/>
        </p:nvSpPr>
        <p:spPr>
          <a:xfrm>
            <a:off x="5044263" y="2575847"/>
            <a:ext cx="2103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ahnschrift" panose="020B0502040204020203" pitchFamily="34" charset="0"/>
              </a:rPr>
              <a:t>ACESSO</a:t>
            </a:r>
            <a:endParaRPr lang="pt-BR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9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7F9DEE8-7AF1-4775-A180-20BE44A3F569}"/>
              </a:ext>
            </a:extLst>
          </p:cNvPr>
          <p:cNvSpPr/>
          <p:nvPr/>
        </p:nvSpPr>
        <p:spPr>
          <a:xfrm>
            <a:off x="0" y="1"/>
            <a:ext cx="12192000" cy="661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RECEPÇÃO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E48CA5D-64B2-400A-8085-F21B554180AE}"/>
              </a:ext>
            </a:extLst>
          </p:cNvPr>
          <p:cNvSpPr/>
          <p:nvPr/>
        </p:nvSpPr>
        <p:spPr>
          <a:xfrm>
            <a:off x="4499317" y="1278599"/>
            <a:ext cx="3193366" cy="81592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CADASTRAR ALUNOS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AC51DAC-6CFA-4CEF-B40C-1167E9848720}"/>
              </a:ext>
            </a:extLst>
          </p:cNvPr>
          <p:cNvSpPr/>
          <p:nvPr/>
        </p:nvSpPr>
        <p:spPr>
          <a:xfrm>
            <a:off x="4499317" y="2622582"/>
            <a:ext cx="3193366" cy="81592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CADASTRAR INSTRUTORES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854EAC-A1DC-4D97-AFE6-382E2C2D8186}"/>
              </a:ext>
            </a:extLst>
          </p:cNvPr>
          <p:cNvSpPr/>
          <p:nvPr/>
        </p:nvSpPr>
        <p:spPr>
          <a:xfrm>
            <a:off x="4499317" y="3966565"/>
            <a:ext cx="3193366" cy="81592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CADASTRAR AULAS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4C0C16-3E4B-4842-87FA-3500957A53DF}"/>
              </a:ext>
            </a:extLst>
          </p:cNvPr>
          <p:cNvSpPr/>
          <p:nvPr/>
        </p:nvSpPr>
        <p:spPr>
          <a:xfrm>
            <a:off x="4499317" y="5310548"/>
            <a:ext cx="3193366" cy="81592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PAGAMENTO</a:t>
            </a:r>
          </a:p>
        </p:txBody>
      </p:sp>
    </p:spTree>
    <p:extLst>
      <p:ext uri="{BB962C8B-B14F-4D97-AF65-F5344CB8AC3E}">
        <p14:creationId xmlns:p14="http://schemas.microsoft.com/office/powerpoint/2010/main" val="282477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7F9DEE8-7AF1-4775-A180-20BE44A3F569}"/>
              </a:ext>
            </a:extLst>
          </p:cNvPr>
          <p:cNvSpPr/>
          <p:nvPr/>
        </p:nvSpPr>
        <p:spPr>
          <a:xfrm>
            <a:off x="0" y="1"/>
            <a:ext cx="12192000" cy="661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RECEPÇÃO – CADASTRO DE ALUNOS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0A493B-B5A3-46B6-A5F8-8D00E3F1C9B3}"/>
              </a:ext>
            </a:extLst>
          </p:cNvPr>
          <p:cNvSpPr/>
          <p:nvPr/>
        </p:nvSpPr>
        <p:spPr>
          <a:xfrm>
            <a:off x="1779431" y="1327597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NOME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05F7AD-A693-463B-ACD8-6D4580FD6280}"/>
              </a:ext>
            </a:extLst>
          </p:cNvPr>
          <p:cNvSpPr/>
          <p:nvPr/>
        </p:nvSpPr>
        <p:spPr>
          <a:xfrm>
            <a:off x="1779430" y="2147552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IDENTIDADE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9E0C2F7-F372-4E45-8DCD-F729A9BCE7A0}"/>
              </a:ext>
            </a:extLst>
          </p:cNvPr>
          <p:cNvSpPr/>
          <p:nvPr/>
        </p:nvSpPr>
        <p:spPr>
          <a:xfrm>
            <a:off x="1779429" y="2969653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CPF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20BCF54-92F4-4EB6-A893-7AA82CD2BFEB}"/>
              </a:ext>
            </a:extLst>
          </p:cNvPr>
          <p:cNvSpPr/>
          <p:nvPr/>
        </p:nvSpPr>
        <p:spPr>
          <a:xfrm>
            <a:off x="1779428" y="3789608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ENDEREÇO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B668026-C812-4BBD-BC1D-F5A2FFE9468A}"/>
              </a:ext>
            </a:extLst>
          </p:cNvPr>
          <p:cNvSpPr/>
          <p:nvPr/>
        </p:nvSpPr>
        <p:spPr>
          <a:xfrm>
            <a:off x="4056845" y="1327596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o nome do aluno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B3060E4-6AFA-4BB5-9C4F-8B46F6B88213}"/>
              </a:ext>
            </a:extLst>
          </p:cNvPr>
          <p:cNvSpPr/>
          <p:nvPr/>
        </p:nvSpPr>
        <p:spPr>
          <a:xfrm>
            <a:off x="4056845" y="2147552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a identidade do aluno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ADE33A-3313-40CF-8EBB-73CE4A7E214E}"/>
              </a:ext>
            </a:extLst>
          </p:cNvPr>
          <p:cNvSpPr/>
          <p:nvPr/>
        </p:nvSpPr>
        <p:spPr>
          <a:xfrm>
            <a:off x="4056845" y="2969653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o CPF do aluno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099B06A-7765-4170-BB6D-51A6953A6DB5}"/>
              </a:ext>
            </a:extLst>
          </p:cNvPr>
          <p:cNvSpPr/>
          <p:nvPr/>
        </p:nvSpPr>
        <p:spPr>
          <a:xfrm>
            <a:off x="4056845" y="3789608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Rua, número, CEP – Bairro – Cidade - Estado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CD34B41-D774-4430-ABC6-A2116C67BBF8}"/>
              </a:ext>
            </a:extLst>
          </p:cNvPr>
          <p:cNvSpPr/>
          <p:nvPr/>
        </p:nvSpPr>
        <p:spPr>
          <a:xfrm>
            <a:off x="1779428" y="4611642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PAGAMENTO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DBCB69C-29A6-4F06-9AF8-707FF18BAC62}"/>
              </a:ext>
            </a:extLst>
          </p:cNvPr>
          <p:cNvSpPr/>
          <p:nvPr/>
        </p:nvSpPr>
        <p:spPr>
          <a:xfrm>
            <a:off x="4056845" y="4611642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Informe o método de pagamento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9BEA490-67B8-43A0-B47D-9BB0E49DAE3F}"/>
              </a:ext>
            </a:extLst>
          </p:cNvPr>
          <p:cNvSpPr/>
          <p:nvPr/>
        </p:nvSpPr>
        <p:spPr>
          <a:xfrm>
            <a:off x="4774842" y="5433676"/>
            <a:ext cx="2642316" cy="85221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REGISTRAR</a:t>
            </a:r>
            <a:endParaRPr lang="pt-BR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7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7F9DEE8-7AF1-4775-A180-20BE44A3F569}"/>
              </a:ext>
            </a:extLst>
          </p:cNvPr>
          <p:cNvSpPr/>
          <p:nvPr/>
        </p:nvSpPr>
        <p:spPr>
          <a:xfrm>
            <a:off x="0" y="1"/>
            <a:ext cx="12192000" cy="661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RECEPÇÃO – CADASTRO DE INSTRUTORES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0A493B-B5A3-46B6-A5F8-8D00E3F1C9B3}"/>
              </a:ext>
            </a:extLst>
          </p:cNvPr>
          <p:cNvSpPr/>
          <p:nvPr/>
        </p:nvSpPr>
        <p:spPr>
          <a:xfrm>
            <a:off x="1571223" y="1712891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NOME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05F7AD-A693-463B-ACD8-6D4580FD6280}"/>
              </a:ext>
            </a:extLst>
          </p:cNvPr>
          <p:cNvSpPr/>
          <p:nvPr/>
        </p:nvSpPr>
        <p:spPr>
          <a:xfrm>
            <a:off x="1571222" y="2532846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IDENTIDADE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9E0C2F7-F372-4E45-8DCD-F729A9BCE7A0}"/>
              </a:ext>
            </a:extLst>
          </p:cNvPr>
          <p:cNvSpPr/>
          <p:nvPr/>
        </p:nvSpPr>
        <p:spPr>
          <a:xfrm>
            <a:off x="1571221" y="3354947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CPF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20BCF54-92F4-4EB6-A893-7AA82CD2BFEB}"/>
              </a:ext>
            </a:extLst>
          </p:cNvPr>
          <p:cNvSpPr/>
          <p:nvPr/>
        </p:nvSpPr>
        <p:spPr>
          <a:xfrm>
            <a:off x="1571220" y="4174902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ATIVIDADES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B668026-C812-4BBD-BC1D-F5A2FFE9468A}"/>
              </a:ext>
            </a:extLst>
          </p:cNvPr>
          <p:cNvSpPr/>
          <p:nvPr/>
        </p:nvSpPr>
        <p:spPr>
          <a:xfrm>
            <a:off x="3848637" y="1712890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o nome do aluno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B3060E4-6AFA-4BB5-9C4F-8B46F6B88213}"/>
              </a:ext>
            </a:extLst>
          </p:cNvPr>
          <p:cNvSpPr/>
          <p:nvPr/>
        </p:nvSpPr>
        <p:spPr>
          <a:xfrm>
            <a:off x="3848637" y="2532846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a identidade do aluno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ADE33A-3313-40CF-8EBB-73CE4A7E214E}"/>
              </a:ext>
            </a:extLst>
          </p:cNvPr>
          <p:cNvSpPr/>
          <p:nvPr/>
        </p:nvSpPr>
        <p:spPr>
          <a:xfrm>
            <a:off x="3848637" y="3354947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o CPF do aluno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099B06A-7765-4170-BB6D-51A6953A6DB5}"/>
              </a:ext>
            </a:extLst>
          </p:cNvPr>
          <p:cNvSpPr/>
          <p:nvPr/>
        </p:nvSpPr>
        <p:spPr>
          <a:xfrm>
            <a:off x="3848637" y="4174902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o tipo de atividade de o instrutor ministra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9BEA490-67B8-43A0-B47D-9BB0E49DAE3F}"/>
              </a:ext>
            </a:extLst>
          </p:cNvPr>
          <p:cNvSpPr/>
          <p:nvPr/>
        </p:nvSpPr>
        <p:spPr>
          <a:xfrm>
            <a:off x="4774842" y="5278057"/>
            <a:ext cx="2642316" cy="85221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REGISTRAR</a:t>
            </a:r>
            <a:endParaRPr lang="pt-BR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7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7F9DEE8-7AF1-4775-A180-20BE44A3F569}"/>
              </a:ext>
            </a:extLst>
          </p:cNvPr>
          <p:cNvSpPr/>
          <p:nvPr/>
        </p:nvSpPr>
        <p:spPr>
          <a:xfrm>
            <a:off x="0" y="1"/>
            <a:ext cx="12192000" cy="661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RECEPÇÃO – CADASTRO DE AULAS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0A493B-B5A3-46B6-A5F8-8D00E3F1C9B3}"/>
              </a:ext>
            </a:extLst>
          </p:cNvPr>
          <p:cNvSpPr/>
          <p:nvPr/>
        </p:nvSpPr>
        <p:spPr>
          <a:xfrm>
            <a:off x="1727916" y="1324378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AULA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05F7AD-A693-463B-ACD8-6D4580FD6280}"/>
              </a:ext>
            </a:extLst>
          </p:cNvPr>
          <p:cNvSpPr/>
          <p:nvPr/>
        </p:nvSpPr>
        <p:spPr>
          <a:xfrm>
            <a:off x="1727915" y="2144333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INÍCIO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9E0C2F7-F372-4E45-8DCD-F729A9BCE7A0}"/>
              </a:ext>
            </a:extLst>
          </p:cNvPr>
          <p:cNvSpPr/>
          <p:nvPr/>
        </p:nvSpPr>
        <p:spPr>
          <a:xfrm>
            <a:off x="1727914" y="2966434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DIAS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20BCF54-92F4-4EB6-A893-7AA82CD2BFEB}"/>
              </a:ext>
            </a:extLst>
          </p:cNvPr>
          <p:cNvSpPr/>
          <p:nvPr/>
        </p:nvSpPr>
        <p:spPr>
          <a:xfrm>
            <a:off x="1727913" y="3786389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INSTRUTOR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B668026-C812-4BBD-BC1D-F5A2FFE9468A}"/>
              </a:ext>
            </a:extLst>
          </p:cNvPr>
          <p:cNvSpPr/>
          <p:nvPr/>
        </p:nvSpPr>
        <p:spPr>
          <a:xfrm>
            <a:off x="4005330" y="1324377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o nome da aula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B3060E4-6AFA-4BB5-9C4F-8B46F6B88213}"/>
              </a:ext>
            </a:extLst>
          </p:cNvPr>
          <p:cNvSpPr/>
          <p:nvPr/>
        </p:nvSpPr>
        <p:spPr>
          <a:xfrm>
            <a:off x="4005330" y="2144333"/>
            <a:ext cx="2247363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Hh:Mm:Ss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ADE33A-3313-40CF-8EBB-73CE4A7E214E}"/>
              </a:ext>
            </a:extLst>
          </p:cNvPr>
          <p:cNvSpPr/>
          <p:nvPr/>
        </p:nvSpPr>
        <p:spPr>
          <a:xfrm>
            <a:off x="4005330" y="2966434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os dias semana. Ex.: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Seunda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 - Quarta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099B06A-7765-4170-BB6D-51A6953A6DB5}"/>
              </a:ext>
            </a:extLst>
          </p:cNvPr>
          <p:cNvSpPr/>
          <p:nvPr/>
        </p:nvSpPr>
        <p:spPr>
          <a:xfrm>
            <a:off x="4005330" y="3786389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o nome do instrutor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9BEA490-67B8-43A0-B47D-9BB0E49DAE3F}"/>
              </a:ext>
            </a:extLst>
          </p:cNvPr>
          <p:cNvSpPr/>
          <p:nvPr/>
        </p:nvSpPr>
        <p:spPr>
          <a:xfrm>
            <a:off x="4774841" y="5426297"/>
            <a:ext cx="2642316" cy="85221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REGISTRAR</a:t>
            </a:r>
            <a:endParaRPr lang="pt-BR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E615EB8-CA46-4B9D-9FAF-2E9CB5FFA902}"/>
              </a:ext>
            </a:extLst>
          </p:cNvPr>
          <p:cNvSpPr/>
          <p:nvPr/>
        </p:nvSpPr>
        <p:spPr>
          <a:xfrm>
            <a:off x="6393287" y="2144332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FIM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81FDDA0-8F38-4D34-8387-6A6813A6854D}"/>
              </a:ext>
            </a:extLst>
          </p:cNvPr>
          <p:cNvSpPr/>
          <p:nvPr/>
        </p:nvSpPr>
        <p:spPr>
          <a:xfrm>
            <a:off x="8581623" y="2144332"/>
            <a:ext cx="2247363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Hh:Mm:Ss</a:t>
            </a:r>
            <a:endParaRPr lang="pt-BR" sz="2400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4404FD9-0FE4-45EE-8F89-7F98139B1AC6}"/>
              </a:ext>
            </a:extLst>
          </p:cNvPr>
          <p:cNvSpPr/>
          <p:nvPr/>
        </p:nvSpPr>
        <p:spPr>
          <a:xfrm>
            <a:off x="1727912" y="4606343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SALA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EF39E67-5BEE-459F-920D-96090AA51CE8}"/>
              </a:ext>
            </a:extLst>
          </p:cNvPr>
          <p:cNvSpPr/>
          <p:nvPr/>
        </p:nvSpPr>
        <p:spPr>
          <a:xfrm>
            <a:off x="4005329" y="4606343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a sala onde ocorrerão as aulas</a:t>
            </a:r>
          </a:p>
        </p:txBody>
      </p:sp>
    </p:spTree>
    <p:extLst>
      <p:ext uri="{BB962C8B-B14F-4D97-AF65-F5344CB8AC3E}">
        <p14:creationId xmlns:p14="http://schemas.microsoft.com/office/powerpoint/2010/main" val="31142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7F9DEE8-7AF1-4775-A180-20BE44A3F569}"/>
              </a:ext>
            </a:extLst>
          </p:cNvPr>
          <p:cNvSpPr/>
          <p:nvPr/>
        </p:nvSpPr>
        <p:spPr>
          <a:xfrm>
            <a:off x="0" y="1"/>
            <a:ext cx="12192000" cy="661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RECEPÇÃO – PAGAMENTO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0A493B-B5A3-46B6-A5F8-8D00E3F1C9B3}"/>
              </a:ext>
            </a:extLst>
          </p:cNvPr>
          <p:cNvSpPr/>
          <p:nvPr/>
        </p:nvSpPr>
        <p:spPr>
          <a:xfrm>
            <a:off x="1727916" y="1324378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MATRÍCULA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05F7AD-A693-463B-ACD8-6D4580FD6280}"/>
              </a:ext>
            </a:extLst>
          </p:cNvPr>
          <p:cNvSpPr/>
          <p:nvPr/>
        </p:nvSpPr>
        <p:spPr>
          <a:xfrm>
            <a:off x="1727915" y="4110108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INÍCIO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9E0C2F7-F372-4E45-8DCD-F729A9BCE7A0}"/>
              </a:ext>
            </a:extLst>
          </p:cNvPr>
          <p:cNvSpPr/>
          <p:nvPr/>
        </p:nvSpPr>
        <p:spPr>
          <a:xfrm>
            <a:off x="1727915" y="2245148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PAGAMENTO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20BCF54-92F4-4EB6-A893-7AA82CD2BFEB}"/>
              </a:ext>
            </a:extLst>
          </p:cNvPr>
          <p:cNvSpPr/>
          <p:nvPr/>
        </p:nvSpPr>
        <p:spPr>
          <a:xfrm>
            <a:off x="4016061" y="3177628"/>
            <a:ext cx="4159877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AGENDAMENTO DE FÉRIAS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B668026-C812-4BBD-BC1D-F5A2FFE9468A}"/>
              </a:ext>
            </a:extLst>
          </p:cNvPr>
          <p:cNvSpPr/>
          <p:nvPr/>
        </p:nvSpPr>
        <p:spPr>
          <a:xfrm>
            <a:off x="4005330" y="1324377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a matrícula do aluno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B3060E4-6AFA-4BB5-9C4F-8B46F6B88213}"/>
              </a:ext>
            </a:extLst>
          </p:cNvPr>
          <p:cNvSpPr/>
          <p:nvPr/>
        </p:nvSpPr>
        <p:spPr>
          <a:xfrm>
            <a:off x="4005330" y="4110108"/>
            <a:ext cx="2247363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DD/MM/AAAA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ADE33A-3313-40CF-8EBB-73CE4A7E214E}"/>
              </a:ext>
            </a:extLst>
          </p:cNvPr>
          <p:cNvSpPr/>
          <p:nvPr/>
        </p:nvSpPr>
        <p:spPr>
          <a:xfrm>
            <a:off x="4005331" y="2245148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DD/MM/AAAA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9BEA490-67B8-43A0-B47D-9BB0E49DAE3F}"/>
              </a:ext>
            </a:extLst>
          </p:cNvPr>
          <p:cNvSpPr/>
          <p:nvPr/>
        </p:nvSpPr>
        <p:spPr>
          <a:xfrm>
            <a:off x="4774841" y="5426297"/>
            <a:ext cx="2642316" cy="85221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REGISTRAR</a:t>
            </a:r>
            <a:endParaRPr lang="pt-BR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E615EB8-CA46-4B9D-9FAF-2E9CB5FFA902}"/>
              </a:ext>
            </a:extLst>
          </p:cNvPr>
          <p:cNvSpPr/>
          <p:nvPr/>
        </p:nvSpPr>
        <p:spPr>
          <a:xfrm>
            <a:off x="6393287" y="4110107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FIM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81FDDA0-8F38-4D34-8387-6A6813A6854D}"/>
              </a:ext>
            </a:extLst>
          </p:cNvPr>
          <p:cNvSpPr/>
          <p:nvPr/>
        </p:nvSpPr>
        <p:spPr>
          <a:xfrm>
            <a:off x="8581623" y="4110107"/>
            <a:ext cx="2247363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DD/MM/AAAA</a:t>
            </a:r>
          </a:p>
        </p:txBody>
      </p:sp>
    </p:spTree>
    <p:extLst>
      <p:ext uri="{BB962C8B-B14F-4D97-AF65-F5344CB8AC3E}">
        <p14:creationId xmlns:p14="http://schemas.microsoft.com/office/powerpoint/2010/main" val="10001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7F9DEE8-7AF1-4775-A180-20BE44A3F569}"/>
              </a:ext>
            </a:extLst>
          </p:cNvPr>
          <p:cNvSpPr/>
          <p:nvPr/>
        </p:nvSpPr>
        <p:spPr>
          <a:xfrm>
            <a:off x="0" y="1"/>
            <a:ext cx="12192000" cy="661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FISIOTERAPIA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F7E5591-1027-4379-9BB0-6387995BCAF5}"/>
              </a:ext>
            </a:extLst>
          </p:cNvPr>
          <p:cNvSpPr/>
          <p:nvPr/>
        </p:nvSpPr>
        <p:spPr>
          <a:xfrm>
            <a:off x="515155" y="1032690"/>
            <a:ext cx="6362163" cy="534235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Bahnschrif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B0D411-A193-4888-9C52-FF8CC6E54CFD}"/>
              </a:ext>
            </a:extLst>
          </p:cNvPr>
          <p:cNvSpPr txBox="1"/>
          <p:nvPr/>
        </p:nvSpPr>
        <p:spPr>
          <a:xfrm>
            <a:off x="2298877" y="1180585"/>
            <a:ext cx="2794717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PRÓXIMOS PACIENTES</a:t>
            </a:r>
            <a:endParaRPr lang="pt-BR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D53FF-409C-4DCC-A13E-88DD7B114902}"/>
              </a:ext>
            </a:extLst>
          </p:cNvPr>
          <p:cNvSpPr/>
          <p:nvPr/>
        </p:nvSpPr>
        <p:spPr>
          <a:xfrm>
            <a:off x="8188815" y="3277756"/>
            <a:ext cx="2642316" cy="85221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EFETUAR AVALIAÇÃO</a:t>
            </a:r>
            <a:endParaRPr lang="pt-BR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4B4FEB-3A3D-4DF6-9F90-71BA48EC4F8E}"/>
              </a:ext>
            </a:extLst>
          </p:cNvPr>
          <p:cNvSpPr txBox="1"/>
          <p:nvPr/>
        </p:nvSpPr>
        <p:spPr>
          <a:xfrm>
            <a:off x="772732" y="2387772"/>
            <a:ext cx="584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0001 .................................................................... 21/01/2020 ........... 15:00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D7A988-4AB8-43AD-A63A-9D8AB0FE2D49}"/>
              </a:ext>
            </a:extLst>
          </p:cNvPr>
          <p:cNvSpPr txBox="1"/>
          <p:nvPr/>
        </p:nvSpPr>
        <p:spPr>
          <a:xfrm>
            <a:off x="672597" y="1916154"/>
            <a:ext cx="199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MATRÍCULA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7E4022-7BD9-4A39-BD3F-8E83D5CD46B6}"/>
              </a:ext>
            </a:extLst>
          </p:cNvPr>
          <p:cNvSpPr txBox="1"/>
          <p:nvPr/>
        </p:nvSpPr>
        <p:spPr>
          <a:xfrm>
            <a:off x="4652170" y="1916154"/>
            <a:ext cx="6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DIA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635D7B-C9D1-486F-A0FB-C843F222CABF}"/>
              </a:ext>
            </a:extLst>
          </p:cNvPr>
          <p:cNvSpPr txBox="1"/>
          <p:nvPr/>
        </p:nvSpPr>
        <p:spPr>
          <a:xfrm>
            <a:off x="5718968" y="1916154"/>
            <a:ext cx="90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" panose="020B0502040204020203" pitchFamily="34" charset="0"/>
              </a:rPr>
              <a:t>HORA</a:t>
            </a:r>
            <a:endParaRPr lang="pt-B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7F9DEE8-7AF1-4775-A180-20BE44A3F569}"/>
              </a:ext>
            </a:extLst>
          </p:cNvPr>
          <p:cNvSpPr/>
          <p:nvPr/>
        </p:nvSpPr>
        <p:spPr>
          <a:xfrm>
            <a:off x="0" y="1"/>
            <a:ext cx="12192000" cy="661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FISIOTERAPIA - AVALIAÇÃO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0A493B-B5A3-46B6-A5F8-8D00E3F1C9B3}"/>
              </a:ext>
            </a:extLst>
          </p:cNvPr>
          <p:cNvSpPr/>
          <p:nvPr/>
        </p:nvSpPr>
        <p:spPr>
          <a:xfrm>
            <a:off x="339143" y="1013137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MATRÍCULA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05F7AD-A693-463B-ACD8-6D4580FD6280}"/>
              </a:ext>
            </a:extLst>
          </p:cNvPr>
          <p:cNvSpPr/>
          <p:nvPr/>
        </p:nvSpPr>
        <p:spPr>
          <a:xfrm>
            <a:off x="339141" y="2727841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INÍCIO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9E0C2F7-F372-4E45-8DCD-F729A9BCE7A0}"/>
              </a:ext>
            </a:extLst>
          </p:cNvPr>
          <p:cNvSpPr/>
          <p:nvPr/>
        </p:nvSpPr>
        <p:spPr>
          <a:xfrm>
            <a:off x="339142" y="1870489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DIA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B668026-C812-4BBD-BC1D-F5A2FFE9468A}"/>
              </a:ext>
            </a:extLst>
          </p:cNvPr>
          <p:cNvSpPr/>
          <p:nvPr/>
        </p:nvSpPr>
        <p:spPr>
          <a:xfrm>
            <a:off x="2537138" y="1013137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Digite a matrícula do aluno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B3060E4-6AFA-4BB5-9C4F-8B46F6B88213}"/>
              </a:ext>
            </a:extLst>
          </p:cNvPr>
          <p:cNvSpPr/>
          <p:nvPr/>
        </p:nvSpPr>
        <p:spPr>
          <a:xfrm>
            <a:off x="4005330" y="4110108"/>
            <a:ext cx="2247363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DD/MM/AAAA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5ADE33A-3313-40CF-8EBB-73CE4A7E214E}"/>
              </a:ext>
            </a:extLst>
          </p:cNvPr>
          <p:cNvSpPr/>
          <p:nvPr/>
        </p:nvSpPr>
        <p:spPr>
          <a:xfrm>
            <a:off x="2537138" y="1870489"/>
            <a:ext cx="6823656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DD/MM/AAAA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9BEA490-67B8-43A0-B47D-9BB0E49DAE3F}"/>
              </a:ext>
            </a:extLst>
          </p:cNvPr>
          <p:cNvSpPr/>
          <p:nvPr/>
        </p:nvSpPr>
        <p:spPr>
          <a:xfrm>
            <a:off x="4774841" y="5426297"/>
            <a:ext cx="2642316" cy="85221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REGISTRAR</a:t>
            </a:r>
            <a:endParaRPr lang="pt-BR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E615EB8-CA46-4B9D-9FAF-2E9CB5FFA902}"/>
              </a:ext>
            </a:extLst>
          </p:cNvPr>
          <p:cNvSpPr/>
          <p:nvPr/>
        </p:nvSpPr>
        <p:spPr>
          <a:xfrm>
            <a:off x="6393287" y="4110107"/>
            <a:ext cx="2047741" cy="51515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Bahnschrift" panose="020B0502040204020203" pitchFamily="34" charset="0"/>
              </a:rPr>
              <a:t>FIM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81FDDA0-8F38-4D34-8387-6A6813A6854D}"/>
              </a:ext>
            </a:extLst>
          </p:cNvPr>
          <p:cNvSpPr/>
          <p:nvPr/>
        </p:nvSpPr>
        <p:spPr>
          <a:xfrm>
            <a:off x="8581623" y="4110107"/>
            <a:ext cx="2247363" cy="5151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DD/MM/AAAA</a:t>
            </a:r>
          </a:p>
        </p:txBody>
      </p:sp>
    </p:spTree>
    <p:extLst>
      <p:ext uri="{BB962C8B-B14F-4D97-AF65-F5344CB8AC3E}">
        <p14:creationId xmlns:p14="http://schemas.microsoft.com/office/powerpoint/2010/main" val="120611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7F9DEE8-7AF1-4775-A180-20BE44A3F569}"/>
              </a:ext>
            </a:extLst>
          </p:cNvPr>
          <p:cNvSpPr/>
          <p:nvPr/>
        </p:nvSpPr>
        <p:spPr>
          <a:xfrm>
            <a:off x="0" y="1"/>
            <a:ext cx="12192000" cy="661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ALUNO – PERFIL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F7E5591-1027-4379-9BB0-6387995BCAF5}"/>
              </a:ext>
            </a:extLst>
          </p:cNvPr>
          <p:cNvSpPr/>
          <p:nvPr/>
        </p:nvSpPr>
        <p:spPr>
          <a:xfrm>
            <a:off x="3696237" y="1431935"/>
            <a:ext cx="4559121" cy="27150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Bahnschrif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B0D411-A193-4888-9C52-FF8CC6E54CFD}"/>
              </a:ext>
            </a:extLst>
          </p:cNvPr>
          <p:cNvSpPr txBox="1"/>
          <p:nvPr/>
        </p:nvSpPr>
        <p:spPr>
          <a:xfrm>
            <a:off x="4043965" y="1562473"/>
            <a:ext cx="3863663" cy="233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Nome</a:t>
            </a:r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: Luiza Bartels de Oliveira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Matrícula</a:t>
            </a:r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 : 0002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Plano de pagamento </a:t>
            </a:r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: Anual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Próximo pagamento </a:t>
            </a:r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: 15/01/2021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Avaliação fisioterápica </a:t>
            </a:r>
            <a:r>
              <a:rPr lang="pt-BR" sz="2000" dirty="0">
                <a:solidFill>
                  <a:schemeClr val="bg1"/>
                </a:solidFill>
                <a:latin typeface="Bahnschrift" panose="020B0502040204020203" pitchFamily="34" charset="0"/>
              </a:rPr>
              <a:t>: Em dia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BD53FF-409C-4DCC-A13E-88DD7B114902}"/>
              </a:ext>
            </a:extLst>
          </p:cNvPr>
          <p:cNvSpPr/>
          <p:nvPr/>
        </p:nvSpPr>
        <p:spPr>
          <a:xfrm>
            <a:off x="3333480" y="4573846"/>
            <a:ext cx="2642316" cy="85221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PRESENÇA EM AULA</a:t>
            </a:r>
            <a:endParaRPr lang="pt-BR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E4276D4-1A86-4E84-A3CB-BE71FA8612DC}"/>
              </a:ext>
            </a:extLst>
          </p:cNvPr>
          <p:cNvSpPr/>
          <p:nvPr/>
        </p:nvSpPr>
        <p:spPr>
          <a:xfrm>
            <a:off x="6216206" y="4573846"/>
            <a:ext cx="2642316" cy="85221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HISTÓRICO DE PRESENÇA</a:t>
            </a:r>
            <a:endParaRPr lang="pt-BR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62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281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Luiza Bartels</dc:creator>
  <cp:lastModifiedBy>Luiza Bartels</cp:lastModifiedBy>
  <cp:revision>31</cp:revision>
  <dcterms:created xsi:type="dcterms:W3CDTF">2019-12-03T10:41:54Z</dcterms:created>
  <dcterms:modified xsi:type="dcterms:W3CDTF">2020-01-20T00:52:28Z</dcterms:modified>
</cp:coreProperties>
</file>