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ML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2020</c:v>
                </c:pt>
                <c:pt idx="1">
                  <c:v>22020</c:v>
                </c:pt>
                <c:pt idx="2">
                  <c:v>3020</c:v>
                </c:pt>
                <c:pt idx="3">
                  <c:v>4020</c:v>
                </c:pt>
                <c:pt idx="4">
                  <c:v>1020</c:v>
                </c:pt>
                <c:pt idx="5">
                  <c:v>220</c:v>
                </c:pt>
                <c:pt idx="6">
                  <c:v>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BigData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2021</c:v>
                </c:pt>
                <c:pt idx="1">
                  <c:v>22021</c:v>
                </c:pt>
                <c:pt idx="2">
                  <c:v>3021</c:v>
                </c:pt>
                <c:pt idx="3">
                  <c:v>4021</c:v>
                </c:pt>
                <c:pt idx="4">
                  <c:v>1021</c:v>
                </c:pt>
                <c:pt idx="5">
                  <c:v>221</c:v>
                </c:pt>
                <c:pt idx="6">
                  <c:v>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Science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2022</c:v>
                </c:pt>
                <c:pt idx="1">
                  <c:v>20222</c:v>
                </c:pt>
                <c:pt idx="2">
                  <c:v>3022</c:v>
                </c:pt>
                <c:pt idx="3">
                  <c:v>4022</c:v>
                </c:pt>
                <c:pt idx="4">
                  <c:v>1022</c:v>
                </c:pt>
                <c:pt idx="5">
                  <c:v>222</c:v>
                </c:pt>
                <c:pt idx="6">
                  <c:v>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000">
                <a:solidFill>
                  <a:srgbClr val="000000"/>
                </a:solidFill>
                <a:latin typeface="Forma DJR Display"/>
              </a:rPr>
              <a:t>Presentation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4360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9144000" cy="2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000">
                <a:solidFill>
                  <a:srgbClr val="000000"/>
                </a:solidFill>
                <a:latin typeface="Forma DJR Display"/>
              </a:rPr>
              <a:t>Title 2 here</a:t>
            </a:r>
          </a:p>
          <a:p>
            <a:r>
              <a:rPr sz="1400">
                <a:solidFill>
                  <a:srgbClr val="000000"/>
                </a:solidFill>
                <a:latin typeface="Forma DJR Display"/>
              </a:rPr>
              <a:t>Subtitle 2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Forma DJR Display"/>
              </a:rPr>
              <a:t> Summarization</a:t>
            </a:r>
          </a:p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Forma DJR Display"/>
              </a:rPr>
              <a:t>Kkkkkkkkkkkkkkkkkkkkkkkkkkkkkkkkkkkkkkkkkkkkkkkkkkkkkkkkkkkkkkkkkkkkkkkkkkkkkkkkkkk.
Kkkkkkkkkkkkkkkkkkkkkkkkkkkkkkkkkkkkkkkkkkkkkkkkkkkkkkkkkkkkkkkkkkkkkkkkkkkkkkkkkkk. 
Kkkkkkkkkkkkkkkkkkkkkkkkkkkkkkkkkkkkkkkkkkkkkkkkkkkkkkkkkkkkkkkkkkkkkkkkkkkkkkkkkkkkkkkk.
kkkkkkkkkkkkkkkkkkkkkkkkkkkkkkkkkkkkkkkkkkkkkkkkkkkkkkkkkkkkkkkkkkkkkkkkkkkkkkkkkkk.
Kkkkkkkkkkkkkkkkkkkkkkkkkkkkkkkkkkkkkkkkkkkkkkkkkkkkkkkkkkkkkkkkkkkkkkkkkkkkkkkkk.</a:t>
            </a:r>
          </a:p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Forma DJR Display"/>
              </a:rPr>
              <a:t> Insights</a:t>
            </a:r>
          </a:p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Forma DJR Display"/>
              </a:rPr>
              <a:t>Bibibibibibibibibibibiibibibibibibibi.
Bobobobobobobobobobobobobo.
Bubububububububububuubububu.</a:t>
            </a:r>
          </a:p>
          <a:p/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43600"/>
            <a:ext cx="685800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71600"/>
            <a:ext cx="9144000" cy="2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000">
                <a:solidFill>
                  <a:srgbClr val="000000"/>
                </a:solidFill>
                <a:latin typeface="Forma DJR Display"/>
              </a:rPr>
              <a:t>Title 3 here</a:t>
            </a:r>
          </a:p>
          <a:p>
            <a:r>
              <a:rPr sz="1400">
                <a:solidFill>
                  <a:srgbClr val="000000"/>
                </a:solidFill>
                <a:latin typeface="Forma DJR Display"/>
              </a:rPr>
              <a:t>Subtitle 3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4360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71600"/>
            <a:ext cx="9144000" cy="2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stud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000">
                <a:solidFill>
                  <a:srgbClr val="000000"/>
                </a:solidFill>
                <a:latin typeface="Forma DJR Display"/>
              </a:rPr>
              <a:t>Title 4 here</a:t>
            </a:r>
          </a:p>
          <a:p>
            <a:r>
              <a:rPr sz="1400">
                <a:solidFill>
                  <a:srgbClr val="000000"/>
                </a:solidFill>
                <a:latin typeface="Forma DJR Display"/>
              </a:rPr>
              <a:t>Subtitle 4 here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43600"/>
            <a:ext cx="685800" cy="68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71600"/>
            <a:ext cx="9144000" cy="2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828800"/>
          <a:ext cx="6400800" cy="4572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000">
                <a:solidFill>
                  <a:srgbClr val="000000"/>
                </a:solidFill>
                <a:latin typeface="Forma DJR Display"/>
              </a:rPr>
              <a:t>Title 5 here</a:t>
            </a:r>
          </a:p>
          <a:p>
            <a:r>
              <a:rPr sz="1400">
                <a:solidFill>
                  <a:srgbClr val="000000"/>
                </a:solidFill>
                <a:latin typeface="Forma DJR Display"/>
              </a:rPr>
              <a:t>Subtitle 5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943600"/>
            <a:ext cx="685800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71600"/>
            <a:ext cx="9144000" cy="2"/>
          </a:xfrm>
          <a:prstGeom prst="rect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