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0" r:id="rId5"/>
    <p:sldId id="331" r:id="rId6"/>
    <p:sldId id="332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pt-BR" dirty="0"/>
          </a:p>
          <a:p>
            <a:r>
              <a:rPr lang="pt-BR" dirty="0"/>
              <a:t>Ibero Indústria Brasileira de Equipamentos Rodoviários Ltda</a:t>
            </a:r>
          </a:p>
          <a:p>
            <a:r>
              <a:rPr lang="pt-BR" dirty="0"/>
              <a:t>04.220.031/0001-09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5C2CE-6804-4ABA-B0C0-BF656907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1" y="1074027"/>
            <a:ext cx="2695951" cy="724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B66E2-C534-49D6-AA62-E5A087749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73" y="2268757"/>
            <a:ext cx="4658375" cy="351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7D398-6018-477C-9D02-D72FBF312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649" y="2268757"/>
            <a:ext cx="466790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2000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Fabricação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Componentes rodoviários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BD12B1-4A24-4500-8414-693A9204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8484"/>
              </p:ext>
            </p:extLst>
          </p:nvPr>
        </p:nvGraphicFramePr>
        <p:xfrm>
          <a:off x="336001" y="101499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Ronaldo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R$ 1.500.000,00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Lino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Biselli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R$ 1.500.000,00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R$ 3.000.000,00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100,00%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2016</a:t>
            </a:r>
            <a:r>
              <a:rPr lang="pt-BR" dirty="0">
                <a:solidFill>
                  <a:schemeClr val="bg1"/>
                </a:solidFill>
              </a:rPr>
              <a:t>: R$ 57.743.381,51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Restritivas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392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Listas Restritivas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181</cp:revision>
  <cp:lastPrinted>2019-06-04T21:46:42Z</cp:lastPrinted>
  <dcterms:created xsi:type="dcterms:W3CDTF">2017-12-26T19:59:14Z</dcterms:created>
  <dcterms:modified xsi:type="dcterms:W3CDTF">2019-10-17T13:09:20Z</dcterms:modified>
</cp:coreProperties>
</file>