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pt-BR" dirty="0"/>
          </a:p>
          <a:p>
            <a:r>
              <a:rPr lang="pt-BR" dirty="0" err="1"/>
              <a:t>Vicker</a:t>
            </a:r>
            <a:r>
              <a:rPr lang="pt-BR" dirty="0"/>
              <a:t> Acessórios para </a:t>
            </a:r>
            <a:r>
              <a:rPr lang="pt-BR"/>
              <a:t>Molas Ltda</a:t>
            </a:r>
            <a:endParaRPr lang="pt-BR" dirty="0"/>
          </a:p>
          <a:p>
            <a:r>
              <a:rPr lang="pt-BR" dirty="0"/>
              <a:t>11.751.834/0001-55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C4DCC-7D83-4698-917E-3C0B535C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011079"/>
            <a:ext cx="2686425" cy="657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2785A-EB16-4EAA-9660-091158B8F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3" y="1915867"/>
            <a:ext cx="3248478" cy="254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0FAB9-9CC5-4819-A6B4-209D9150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14" y="1915867"/>
            <a:ext cx="6101643" cy="33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2010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Produção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Molas e componentes de suspensão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Em recuperação judicial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84165"/>
              </p:ext>
            </p:extLst>
          </p:nvPr>
        </p:nvGraphicFramePr>
        <p:xfrm>
          <a:off x="336001" y="1014993"/>
          <a:ext cx="992116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Luis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Carlos de Campos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R$ 99.000,00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Ricardo Mancini Pereira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R$ 100.000,00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100,00%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2016</a:t>
            </a:r>
            <a:r>
              <a:rPr lang="pt-BR" dirty="0">
                <a:solidFill>
                  <a:schemeClr val="bg1"/>
                </a:solidFill>
              </a:rPr>
              <a:t>: R$ 6.624.679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Balanço 2015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397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174</cp:revision>
  <cp:lastPrinted>2019-06-04T21:46:42Z</cp:lastPrinted>
  <dcterms:created xsi:type="dcterms:W3CDTF">2017-12-26T19:59:14Z</dcterms:created>
  <dcterms:modified xsi:type="dcterms:W3CDTF">2019-10-17T13:18:15Z</dcterms:modified>
</cp:coreProperties>
</file>