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4FC-88C1-4288-A95E-BB40534E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E2043-2CC8-409E-AEC9-F62511FB4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249D-94BA-4EAA-A13C-FA3A85C8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7F03-0B90-4D72-8A34-DD960F8C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E40E-69BA-4141-9D8A-14F55088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779-9C72-45DD-9037-AD4A73A1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A765B-904D-4ACB-A24A-93DC88D2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3162-9D3C-4799-9B71-9A024C0D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73D0-511D-45D1-92D8-CCDC52A5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32A-138B-43F8-8764-C748F4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E7C9E-7972-44F5-884D-8EAF8564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E6D43-DEEA-464A-8B5B-0A01304C2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3326-3689-4D06-97C0-515367D7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0D88-8BB3-4F8A-B253-64604317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FF11-FB4B-4C82-981E-31897D63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4F1B-8416-4862-84FD-46E7C499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F27D-D12F-4BE1-B927-5C35EABC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454A-3F50-41AB-8D9C-F830E906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EC6E-263D-4A21-BC80-71A8C72E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5D17D-BEA1-49E4-95D5-7C02FF1A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7EBF-A3FC-44A0-AF37-A95D0FD3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8C5E-421A-45B2-9475-799F06D1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48CC-373E-4CC2-BE49-C0F689D3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DFC9-2BD0-41B0-9BFF-94D3B4ED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3C76-FA37-427D-A24F-08F32481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E44C-7728-450C-B4D4-88E48D2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8373-7DCD-4F9D-81F6-59ECA98D7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B54F4-5D21-4BE2-9911-0A0D6C44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0BFA1-90DA-4749-9FD8-76F150B8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5E3FB-E2B7-4D8E-B1EE-7E9F55E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B75F-8EB2-4780-87A3-1DDB86E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BE4-6FAC-4E56-9710-323FC9B9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BD843-6280-4F55-9E00-EF343343E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96D5-1D02-427F-8999-78E357C0D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FCF11-35A9-42EA-94A3-D1DCD4892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E85A1-D5C2-4C6C-86E9-DF5001A2E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9D746-356D-4121-9576-F82D25ED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52E65-5CD1-4FCE-812E-53F189E4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A3042-83B4-41B3-A395-7AD645D9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1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93AB-51F2-48DF-83C8-37A810D9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66628-2F1F-4C90-B92E-792E9C56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3839D-288C-4058-B579-FAEE97D4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5744E-45FC-45AE-8974-56BDC306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CB755-80FB-4BEF-9A42-BB3FB743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6B5DF-5B7D-41B2-9CDD-B5CB679C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3117-CCCB-4617-9EA5-7BF10310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4472-7328-4212-8F7B-32DDEFB8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502A-0456-4C8F-AE82-570FF47E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AB8E-628F-483B-9A2F-1B82621E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D65AC-278E-4513-82AD-71CF45BB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E621-757D-419D-BC3C-8CE420E4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B79CD-0FF9-4BCE-B3D7-D3E5ADBB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071F-3D2B-4512-B82D-D0DB0662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C29FB-68BA-4FBE-8DB0-F408DEE60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3CF3-B6D8-4D9F-A38A-8C619341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04AFC-938E-4AA6-A80A-64CA1CF8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B4FBF-0F95-4743-BA6F-A89F211E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2BFB6-A4F6-47A8-A8A2-F9703F5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43899-D21F-4CD2-B8F3-5DE8EB57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3FFF-C529-42F9-B6AA-A387B12A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BF72-4CBE-4799-B99D-A75003C27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59DA-CE3B-4173-A4CD-AD1163DC8E0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8DAE-3116-43C6-89F0-233DF16E0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D7FF-9519-43D9-9E7D-B811292DC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A799-F82F-40A1-BF40-E6EECB00E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ineseal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9312-8140-4240-A305-B956F61E8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LINE SEAL VEDACOES LTDA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7BF1C-0822-4CC1-9EEE-68801F8DB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33497A-D53D-41E8-BBDB-126841FFBA53}"/>
              </a:ext>
            </a:extLst>
          </p:cNvPr>
          <p:cNvSpPr/>
          <p:nvPr/>
        </p:nvSpPr>
        <p:spPr>
          <a:xfrm>
            <a:off x="4320495" y="182353"/>
            <a:ext cx="287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http://www.lineseal.com.br/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106B6-C925-4287-A414-7232D1412BD7}"/>
              </a:ext>
            </a:extLst>
          </p:cNvPr>
          <p:cNvSpPr txBox="1"/>
          <p:nvPr/>
        </p:nvSpPr>
        <p:spPr>
          <a:xfrm>
            <a:off x="662730" y="654341"/>
            <a:ext cx="10586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Line</a:t>
            </a:r>
            <a:r>
              <a:rPr lang="pt-BR" dirty="0"/>
              <a:t> Seal é uma empresa que atua desde o ano de 1990 no mercado de artefatos de borracha na linha de vedação industrial oferecendo produtos para diversos segmentos como: Automotivo, Linha Branca, Construção Civil, tendo como seus principais produtos anéis </a:t>
            </a:r>
            <a:r>
              <a:rPr lang="pt-BR" dirty="0" err="1"/>
              <a:t>O’rings</a:t>
            </a:r>
            <a:r>
              <a:rPr lang="pt-BR" dirty="0"/>
              <a:t> e peças especiais de borrachas desenvolvidas sob especificações.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86B75-BEFE-4F32-AC6B-3BB42C2A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35" y="3285996"/>
            <a:ext cx="4990537" cy="235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35EBA-72C2-4C54-9FA9-F5C30D38F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66" y="2167240"/>
            <a:ext cx="4991450" cy="45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0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7BF1C-0822-4CC1-9EEE-68801F8D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88"/>
            <a:ext cx="9144000" cy="1655762"/>
          </a:xfrm>
        </p:spPr>
        <p:txBody>
          <a:bodyPr/>
          <a:lstStyle/>
          <a:p>
            <a:r>
              <a:rPr lang="pt-BR" dirty="0"/>
              <a:t>Estrutura Acionaria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D28907-43EE-41D9-B8A0-8490FCDA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61" y="936203"/>
            <a:ext cx="9805239" cy="14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5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7BF1C-0822-4CC1-9EEE-68801F8D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88"/>
            <a:ext cx="9144000" cy="1655762"/>
          </a:xfrm>
        </p:spPr>
        <p:txBody>
          <a:bodyPr/>
          <a:lstStyle/>
          <a:p>
            <a:r>
              <a:rPr lang="pt-BR" dirty="0"/>
              <a:t>Sem </a:t>
            </a:r>
            <a:r>
              <a:rPr lang="pt-BR" dirty="0" err="1"/>
              <a:t>Balanco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3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LINE SEAL VEDACOES LTDA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SEAL VEDACOES LTDA</dc:title>
  <dc:creator>Daniel</dc:creator>
  <cp:lastModifiedBy>Daniel</cp:lastModifiedBy>
  <cp:revision>1</cp:revision>
  <dcterms:created xsi:type="dcterms:W3CDTF">2019-10-15T21:23:21Z</dcterms:created>
  <dcterms:modified xsi:type="dcterms:W3CDTF">2019-10-15T21:31:18Z</dcterms:modified>
</cp:coreProperties>
</file>