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DEFF-B14E-457F-8DDE-5202E26B3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93AB4-4740-4EC9-B6CC-588C3B089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BF1C-B57C-4450-B2E8-8EAF5E05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874C-6706-408A-918F-067BF1E61E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37A8-85BD-4DE4-B020-6E328BBF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6C75-C3D0-4CE5-BE94-FA732BD4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4A2-BA40-4D3C-BB0F-4F3E0E92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0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B2FA-6AA5-4264-A487-5AD04C3A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E3042-D52B-4DCC-88BA-D9FB117F2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25E82-A99D-4968-9891-151DEEE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874C-6706-408A-918F-067BF1E61E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79B66-689F-4D6D-8E76-F7410707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2DC0-4046-40A0-BDD2-5303A3C4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4A2-BA40-4D3C-BB0F-4F3E0E92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1A935-8C18-4C9C-A1AB-AF06626F7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B66D-2829-4E1F-AD59-E93EB847F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871C2-2CED-4D9B-87C7-E53E3AAD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874C-6706-408A-918F-067BF1E61E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60E7-D437-4C03-BA5B-DF578EB4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5CB3-0CFF-4FF5-8A96-BD3D2A65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4A2-BA40-4D3C-BB0F-4F3E0E92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8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DDF-FB1F-4374-BB64-F8400704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E5A34-BF0E-47B7-8C9B-20789E08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A6CD-CED6-4A52-81BA-45BAAA94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874C-6706-408A-918F-067BF1E61E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DB090-CA76-49E7-9F32-04AF057A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198E-D61D-4355-888B-BE4B48D4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4A2-BA40-4D3C-BB0F-4F3E0E92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31ED-F82F-45EE-AEF6-C7AA3602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FC8B-1512-4D48-85DB-4D433FA09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262F-39B0-4AC9-B14C-8BB8D08E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874C-6706-408A-918F-067BF1E61E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7686-B64E-43B0-A923-B9362CDD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91F6-C9C3-403E-8EF6-EFF1891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4A2-BA40-4D3C-BB0F-4F3E0E92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47A9-0EB0-4875-98E6-1E55A5C9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81CA-0A1C-4337-AB71-7E67AD857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62E78-8854-4542-BFBE-1E176766B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208DE-CCF4-4DC6-B03D-3A835DC1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874C-6706-408A-918F-067BF1E61E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D6C45-64D1-4C51-B610-C42C1556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ACA6B-B34D-42F0-8EDE-25CFD544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4A2-BA40-4D3C-BB0F-4F3E0E92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CE91-1999-47D9-9668-7BFB4846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6474-79AB-43C9-8C64-6BC3681B0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62B66-3BAB-4D38-816F-1AEFF79A5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AB90E-DF2D-4D5C-936B-3C9AED9A3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A184E-005A-4191-ACC2-F9967FA0A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D9B04-8FF3-4BB0-BCD3-5CA1A41D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874C-6706-408A-918F-067BF1E61E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FC961-3CD6-444C-90C3-1708EA1D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1F4C4-A50A-462C-B781-1301974D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4A2-BA40-4D3C-BB0F-4F3E0E92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168E-FD80-4940-8CF8-B9C82D76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958D1-DA03-4950-9175-9C907E33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874C-6706-408A-918F-067BF1E61E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35E1F-5172-427D-BB2A-3D722C97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F6EA-873D-40E8-A489-69241A1C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4A2-BA40-4D3C-BB0F-4F3E0E92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79AA1-6F31-45AC-997B-B0B9DBFC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874C-6706-408A-918F-067BF1E61E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AE67B-31F7-4BA1-B606-A6D95DA1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ECBB4-1A79-43C4-A15D-11E742ED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4A2-BA40-4D3C-BB0F-4F3E0E92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3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AD61-BBCF-4A7B-B535-8BD58295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ED00-D4F6-4586-B28C-D80C9F10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23694-D37C-4F53-8547-D75331116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BFE2D-2A05-4A37-A4E2-B3E37749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874C-6706-408A-918F-067BF1E61E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FEF87-6AD6-42B5-933F-C3D94D58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5E3F4-4E9F-481C-8F94-6BD45956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4A2-BA40-4D3C-BB0F-4F3E0E92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8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6D8D-5232-47E9-B6B5-211EFFBB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D56AA-4CA0-459B-B40E-D027DA127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F30-3AF8-475C-8C38-131312DA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0C302-3AF0-4324-8EDA-F800F0CB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874C-6706-408A-918F-067BF1E61E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90173-AFD7-4354-BA51-BEAEAB5D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611DC-9260-4877-8E7E-FF555867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4A2-BA40-4D3C-BB0F-4F3E0E92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6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3EE8F-A19B-41B7-8696-C2978E41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3BC7F-7CFC-4E90-80C4-A5CCB67E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B7F7B-F028-4A19-A49B-3B8BABB31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874C-6706-408A-918F-067BF1E61E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C6163-0A14-45BC-88B7-4FBE9AD51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78B09-7AE4-4724-9C26-F154C5240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34A2-BA40-4D3C-BB0F-4F3E0E92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9312-8140-4240-A305-B956F61E8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Engatsul</a:t>
            </a:r>
            <a:r>
              <a:rPr lang="pt-BR" dirty="0"/>
              <a:t> Distribuidora LTDA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7BF1C-0822-4CC1-9EEE-68801F8DB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4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F3E77E-A5D9-45B7-A443-639A502B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747967"/>
            <a:ext cx="4329112" cy="2133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8F426-2795-49DF-B18F-57AA635C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5" y="4371975"/>
            <a:ext cx="4063258" cy="1933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3E78D1-F77C-4AED-9103-6165D552C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075" y="1271587"/>
            <a:ext cx="5428328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D7BF1C-0822-4CC1-9EEE-68801F8D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688"/>
            <a:ext cx="9144000" cy="1655762"/>
          </a:xfrm>
        </p:spPr>
        <p:txBody>
          <a:bodyPr/>
          <a:lstStyle/>
          <a:p>
            <a:r>
              <a:rPr lang="pt-BR" dirty="0"/>
              <a:t>Estrutura Acionaria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54B25-4941-4414-AB6C-E5DCE5AF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990600"/>
            <a:ext cx="101822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5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D7BF1C-0822-4CC1-9EEE-68801F8D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688"/>
            <a:ext cx="9144000" cy="1655762"/>
          </a:xfrm>
        </p:spPr>
        <p:txBody>
          <a:bodyPr/>
          <a:lstStyle/>
          <a:p>
            <a:r>
              <a:rPr lang="pt-BR" dirty="0"/>
              <a:t>Balanço 17</a:t>
            </a:r>
          </a:p>
          <a:p>
            <a:r>
              <a:rPr lang="pt-BR" dirty="0"/>
              <a:t>Receita 16 e 17</a:t>
            </a:r>
          </a:p>
          <a:p>
            <a:r>
              <a:rPr lang="pt-BR" dirty="0"/>
              <a:t>Sem auditoria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8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Engatsul Distribuidora LTDA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Engatsul Distribuidora LTDA</dc:title>
  <dc:creator>Daniel</dc:creator>
  <cp:lastModifiedBy>Daniel</cp:lastModifiedBy>
  <cp:revision>3</cp:revision>
  <dcterms:created xsi:type="dcterms:W3CDTF">2019-10-15T20:39:47Z</dcterms:created>
  <dcterms:modified xsi:type="dcterms:W3CDTF">2019-10-15T21:21:26Z</dcterms:modified>
</cp:coreProperties>
</file>