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B0EAB-A471-409E-A7C6-B95F49B6D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9723D4-5DC4-4FB0-B763-367A6A35F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4DEEE5-9453-470A-807F-358E08C9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296C-2694-49A1-903F-B35865E05195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808C8-468A-46A4-AA4C-4A144A8F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EADF68-BA91-4865-A570-ECC62527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763E-258C-4974-B1A3-A61D917AD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94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42D0F-AFED-4DE4-B3EF-1F894387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8D3F39-232E-4937-9905-BDFE72D06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35FEF-35D4-4B7A-B968-E4DC6231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296C-2694-49A1-903F-B35865E05195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C54F07-587F-4912-8B64-BCE7AF75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25D50-B976-4BD9-A309-234DB484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763E-258C-4974-B1A3-A61D917AD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52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0C6BED-C049-4BAD-9061-2D0043499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84EEC2-DC0F-47EA-9D12-D7597E084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9E7D99-077F-4EAD-9EF0-1F82225E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296C-2694-49A1-903F-B35865E05195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4AFAE4-3C9E-4917-B9F9-99C5671B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CEC639-9EA1-494B-829D-CD9EA84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763E-258C-4974-B1A3-A61D917AD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38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1373A-0A1F-4F3A-B214-7D6C28B1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49BD4-337F-42DC-BD3F-123A73B2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04DF3-804C-4536-AC89-A1288364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296C-2694-49A1-903F-B35865E05195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4CD919-95D1-430A-A894-0DAEDAF5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73A59F-C6C8-4FD6-8745-8A272A8D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763E-258C-4974-B1A3-A61D917AD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45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D689A-F8F3-4C08-AB17-04A2A6C4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110077-08B8-4DD3-990B-3762CB8B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9FB58-75BA-4CF9-87DE-3E7E90F2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296C-2694-49A1-903F-B35865E05195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5CB12F-6F30-48FC-9895-8AEFBCA9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F197D9-D51A-4206-8099-291FCA20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763E-258C-4974-B1A3-A61D917AD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54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3157F-6D28-4098-BAC0-05D83991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4EA490-AF3B-47FF-B76A-A347B0921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6854D1-5C50-4D88-ADC7-805D7F99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96B0DF-978D-4022-976F-1CA399D3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296C-2694-49A1-903F-B35865E05195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C9A2D2-D53F-46E3-B3C1-0F0BD4FE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93B51B-F5D6-477F-93CE-41BEDA1E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763E-258C-4974-B1A3-A61D917AD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0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E854F-7730-4E97-9A53-71B02179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6EE298-3BB3-4027-9023-D847C09B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60C034-E295-4F47-8699-721CC26AF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775573-8C62-42EA-9B79-9B1CFECCD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6E2111-68C8-44AE-B949-3DDD2A383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FD45DF-745A-4397-9145-5FAA7040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296C-2694-49A1-903F-B35865E05195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3DC56B-0044-48CB-871B-54CCAD22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B18DEF-8190-455A-B23C-ABD0E0D5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763E-258C-4974-B1A3-A61D917AD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65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D6560-A613-4B65-ABBC-BFF87837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3397D5-E7F2-409F-AFE7-12CC3F2E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296C-2694-49A1-903F-B35865E05195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2136BF-530A-448B-8C41-8D8DBEC9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0D065B-5764-4618-9571-F3BF4BFA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763E-258C-4974-B1A3-A61D917AD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5997A5-7B14-436E-90FB-9A036BE9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296C-2694-49A1-903F-B35865E05195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079C48-CBA3-4709-B155-98B6FAA0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532854-B320-4357-81E0-0C6FC39B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763E-258C-4974-B1A3-A61D917AD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32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110E1-938A-4EA3-AF20-98AC9845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20E884-85EB-4039-BA83-8AE4CDEE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21B11A-78B2-43C3-841D-44345688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E18B8D-B79C-4E82-80AB-2FE5FDE2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296C-2694-49A1-903F-B35865E05195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7EC9F8-667F-40D5-95E6-9930C450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D42D39-9474-432A-B2F9-1D8AAE62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763E-258C-4974-B1A3-A61D917AD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3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9A1AD-63C8-4625-9512-5814DED0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E0A19E1-7DDA-45D9-900D-881470103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648C26-CFF7-4550-BF03-2BD58BA29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D92B0C-F050-4857-8909-19787D52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296C-2694-49A1-903F-B35865E05195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83E7BC-0727-4D7B-BF77-B10066C8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A64D08-7B91-4E4C-9BBE-135D0FA4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763E-258C-4974-B1A3-A61D917AD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4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18F284-A1E8-462D-831A-913220CE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1428C3-0C1B-4F47-8782-1DC1D233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E86FBA-8509-467C-906F-EA1CBA7DB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D296C-2694-49A1-903F-B35865E05195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A80861-DBB1-4057-B2D4-DB32C719E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27A07B-1202-46B0-953C-602707822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763E-258C-4974-B1A3-A61D917AD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02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3A829-E00F-4E0B-85A5-4D59495D0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2287"/>
          </a:xfrm>
        </p:spPr>
        <p:txBody>
          <a:bodyPr/>
          <a:lstStyle/>
          <a:p>
            <a:r>
              <a:rPr lang="pt-BR" dirty="0"/>
              <a:t>Formulários em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95FA34-00A4-4FE3-BDDB-1EBBA8A10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9925"/>
            <a:ext cx="9144000" cy="2047875"/>
          </a:xfrm>
        </p:spPr>
        <p:txBody>
          <a:bodyPr/>
          <a:lstStyle/>
          <a:p>
            <a:r>
              <a:rPr lang="pt-BR" dirty="0"/>
              <a:t>Prints da aula 60 do curso “Desenvolvedor Web Completo + de 10 projetos – Instrutor André Fontenelle”</a:t>
            </a:r>
          </a:p>
          <a:p>
            <a:r>
              <a:rPr lang="pt-BR" dirty="0"/>
              <a:t>Uso pessoal</a:t>
            </a:r>
          </a:p>
        </p:txBody>
      </p:sp>
    </p:spTree>
    <p:extLst>
      <p:ext uri="{BB962C8B-B14F-4D97-AF65-F5344CB8AC3E}">
        <p14:creationId xmlns:p14="http://schemas.microsoft.com/office/powerpoint/2010/main" val="128895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FAB777A-D56C-4AB3-B43D-4E8E6607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9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1A157D-6B32-4624-9989-922D87D1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4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A417FD3-0513-4233-BFFB-E28E4D8EE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4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2214EBA-DE95-4C66-916D-EE2D82E1B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7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98572A-CAEC-4B62-88F4-408BB1AE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C45DA38-3CDA-462F-B86C-266F2745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9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73196F-5E99-443D-A4FD-4376F88A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2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215B64-1969-4F7C-9007-97DEBEF13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56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Formulários em HTML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Formulários em HTML</dc:title>
  <dc:creator>Luiza Laquini</dc:creator>
  <cp:lastModifiedBy>Luiza Laquini</cp:lastModifiedBy>
  <cp:revision>3</cp:revision>
  <dcterms:created xsi:type="dcterms:W3CDTF">2021-09-24T02:11:28Z</dcterms:created>
  <dcterms:modified xsi:type="dcterms:W3CDTF">2021-09-24T02:37:36Z</dcterms:modified>
</cp:coreProperties>
</file>