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64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8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73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4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6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56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60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56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9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4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7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06C8-4BA0-47DE-8B60-C76C1134DC5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E3EF4F-2A3A-4A83-9EA9-B1EB9F8B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8451" y="376493"/>
            <a:ext cx="8148071" cy="1974575"/>
          </a:xfrm>
        </p:spPr>
        <p:txBody>
          <a:bodyPr/>
          <a:lstStyle/>
          <a:p>
            <a:r>
              <a:rPr lang="pt-BR" sz="2400" b="1" dirty="0" smtClean="0"/>
              <a:t>INSTITUTO FEDERAL DE EDUCAÇÃO, CIÊNCIA E TECNOLOGIA DO PIAUÍ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CAMPUS TERESINA CENTRAL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CURSO:ANÁLISE E DESENVOLVIMENTO DE SISTEMAS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DISCIPLINA: PROGRAMAÇÃO CORPORATIVA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8451" y="3445565"/>
            <a:ext cx="8825658" cy="662631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PROJETO EVENTOS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977809" y="4823837"/>
            <a:ext cx="37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Profº</a:t>
            </a:r>
            <a:r>
              <a:rPr lang="pt-BR" b="1" dirty="0" smtClean="0"/>
              <a:t>: Rogério Silva</a:t>
            </a:r>
            <a:endParaRPr lang="pt-BR" b="1" dirty="0"/>
          </a:p>
          <a:p>
            <a:r>
              <a:rPr lang="pt-BR" b="1" dirty="0" smtClean="0"/>
              <a:t>Aluna: Luiza Mendes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66990" y="5865325"/>
            <a:ext cx="8825658" cy="754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600" b="1" cap="none" dirty="0" smtClean="0"/>
              <a:t>Teresina – PI</a:t>
            </a:r>
          </a:p>
          <a:p>
            <a:pPr algn="ctr"/>
            <a:r>
              <a:rPr lang="pt-BR" sz="1600" b="1" cap="none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491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2264" y="624110"/>
            <a:ext cx="8911687" cy="1280890"/>
          </a:xfrm>
        </p:spPr>
        <p:txBody>
          <a:bodyPr/>
          <a:lstStyle/>
          <a:p>
            <a:r>
              <a:rPr lang="pt-BR" sz="3600" b="1" dirty="0" smtClean="0"/>
              <a:t>1- </a:t>
            </a:r>
            <a:r>
              <a:rPr lang="pt-BR" b="1" dirty="0" smtClean="0"/>
              <a:t>FERRAMENTAS: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417984"/>
            <a:ext cx="10459210" cy="4830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200" dirty="0" smtClean="0"/>
              <a:t>Eclipse - </a:t>
            </a:r>
            <a:r>
              <a:rPr lang="pt-BR" sz="2400" dirty="0"/>
              <a:t> </a:t>
            </a:r>
            <a:r>
              <a:rPr lang="pt-BR" sz="2400" dirty="0" smtClean="0"/>
              <a:t>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Linguagem: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err="1" smtClean="0"/>
              <a:t>Hibernate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err="1" smtClean="0"/>
              <a:t>Junit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err="1" smtClean="0"/>
              <a:t>Mysql</a:t>
            </a:r>
            <a:endParaRPr lang="pt-BR" sz="2400" dirty="0"/>
          </a:p>
          <a:p>
            <a:pPr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002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516" y="624110"/>
            <a:ext cx="8911687" cy="1280890"/>
          </a:xfrm>
        </p:spPr>
        <p:txBody>
          <a:bodyPr/>
          <a:lstStyle/>
          <a:p>
            <a:r>
              <a:rPr lang="pt-BR" b="1" u="sng" dirty="0"/>
              <a:t>2</a:t>
            </a:r>
            <a:r>
              <a:rPr lang="pt-BR" sz="3600" b="1" u="sng" dirty="0" smtClean="0"/>
              <a:t>-</a:t>
            </a:r>
            <a:r>
              <a:rPr lang="pt-BR" sz="3600" b="1" dirty="0" smtClean="0"/>
              <a:t> </a:t>
            </a:r>
            <a:r>
              <a:rPr lang="pt-BR" b="1" dirty="0" smtClean="0"/>
              <a:t>PADRÕES DE PROJETO: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417984"/>
            <a:ext cx="10459210" cy="4830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b="1" dirty="0" err="1" smtClean="0"/>
              <a:t>Builder</a:t>
            </a:r>
            <a:r>
              <a:rPr lang="pt-BR" sz="2400" b="1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 err="1" smtClean="0"/>
              <a:t>Observer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 err="1" smtClean="0"/>
              <a:t>Composite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 err="1" smtClean="0"/>
              <a:t>Strategy</a:t>
            </a: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0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516" y="624110"/>
            <a:ext cx="8911687" cy="1280890"/>
          </a:xfrm>
        </p:spPr>
        <p:txBody>
          <a:bodyPr/>
          <a:lstStyle/>
          <a:p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417984"/>
            <a:ext cx="10459210" cy="48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16"/>
            <a:ext cx="12192000" cy="70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516" y="624110"/>
            <a:ext cx="8911687" cy="1280890"/>
          </a:xfrm>
        </p:spPr>
        <p:txBody>
          <a:bodyPr/>
          <a:lstStyle/>
          <a:p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417984"/>
            <a:ext cx="10459210" cy="48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r="66804"/>
          <a:stretch/>
        </p:blipFill>
        <p:spPr>
          <a:xfrm>
            <a:off x="1391480" y="410818"/>
            <a:ext cx="4227442" cy="63153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3" r="60079"/>
          <a:stretch/>
        </p:blipFill>
        <p:spPr>
          <a:xfrm>
            <a:off x="5852958" y="410818"/>
            <a:ext cx="5064231" cy="6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516" y="624110"/>
            <a:ext cx="8911687" cy="1280890"/>
          </a:xfrm>
        </p:spPr>
        <p:txBody>
          <a:bodyPr/>
          <a:lstStyle/>
          <a:p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417984"/>
            <a:ext cx="10459210" cy="48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" y="624110"/>
            <a:ext cx="10463254" cy="58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42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Cacho</vt:lpstr>
      <vt:lpstr>INSTITUTO FEDERAL DE EDUCAÇÃO, CIÊNCIA E TECNOLOGIA DO PIAUÍ CAMPUS TERESINA CENTRAL CURSO:ANÁLISE E DESENVOLVIMENTO DE SISTEMAS DISCIPLINA: PROGRAMAÇÃO CORPORATIVA</vt:lpstr>
      <vt:lpstr>1- FERRAMENTAS:</vt:lpstr>
      <vt:lpstr>2- PADRÕES DE PROJETO: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FEDERAL DE EDUCAÇÃO, CIÊNCIA E TECNOLOGIA DO PIAUÍ CAMPUS TERESINA CENTRAL CURSO:ANÁLISE E DESENVOLVIMENTO DE SISTEMAS DISCIPLINA:ORGANIZAÇÃO DE SISTEMA E MÉTODOS</dc:title>
  <dc:creator>Luiza Mendes</dc:creator>
  <cp:lastModifiedBy>Luiza Mendes</cp:lastModifiedBy>
  <cp:revision>23</cp:revision>
  <dcterms:created xsi:type="dcterms:W3CDTF">2016-09-08T19:47:22Z</dcterms:created>
  <dcterms:modified xsi:type="dcterms:W3CDTF">2016-09-22T18:20:28Z</dcterms:modified>
</cp:coreProperties>
</file>