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0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5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3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44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7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3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5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9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4C19-5C4A-4341-BA7B-7D6C38C81746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D984-DD68-4955-AB73-E24985E1B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B40BEA6-923A-459C-88C5-35A78115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66" y="247967"/>
            <a:ext cx="4196594" cy="1905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32D9CF-F64D-4A0F-A39A-06FCCA71340C}"/>
              </a:ext>
            </a:extLst>
          </p:cNvPr>
          <p:cNvSpPr txBox="1"/>
          <p:nvPr/>
        </p:nvSpPr>
        <p:spPr>
          <a:xfrm>
            <a:off x="3962400" y="2570480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CONECTANDO PESSOAS PELO ESPORTE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C871F9-E0D3-4F70-B726-F8901DBF3884}"/>
              </a:ext>
            </a:extLst>
          </p:cNvPr>
          <p:cNvSpPr txBox="1"/>
          <p:nvPr/>
        </p:nvSpPr>
        <p:spPr>
          <a:xfrm>
            <a:off x="743585" y="4075430"/>
            <a:ext cx="482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/>
              <a:t>João </a:t>
            </a:r>
            <a:r>
              <a:rPr lang="pt-BR" sz="2400" dirty="0"/>
              <a:t>Baptista</a:t>
            </a:r>
            <a:r>
              <a:rPr lang="pt-BR" sz="2000" dirty="0"/>
              <a:t> – 01201083 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João Vitor Rosa – 01201126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Lucas Nascimento – 01202029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Luiz Berto – 01202087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Wesley Oliveira – 01202096</a:t>
            </a:r>
          </a:p>
          <a:p>
            <a:r>
              <a:rPr lang="pt-BR" sz="2000" dirty="0"/>
              <a:t> </a:t>
            </a:r>
          </a:p>
          <a:p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CF5FF7-A29C-4F36-8F75-664976D4B503}"/>
              </a:ext>
            </a:extLst>
          </p:cNvPr>
          <p:cNvSpPr txBox="1"/>
          <p:nvPr/>
        </p:nvSpPr>
        <p:spPr>
          <a:xfrm>
            <a:off x="743585" y="3429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INTEGRANTES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22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33B93F-4484-4808-80F4-55730016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152525"/>
            <a:ext cx="3932237" cy="524313"/>
          </a:xfrm>
        </p:spPr>
        <p:txBody>
          <a:bodyPr>
            <a:normAutofit fontScale="90000"/>
          </a:bodyPr>
          <a:lstStyle/>
          <a:p>
            <a:r>
              <a:rPr lang="pt-BR" dirty="0"/>
              <a:t>CONTEXTUALIZAÇÃO</a:t>
            </a:r>
          </a:p>
        </p:txBody>
      </p:sp>
      <p:pic>
        <p:nvPicPr>
          <p:cNvPr id="8" name="Espaço Reservado para Conteúdo 7" descr="Jogadores de futebol jovens em ação">
            <a:extLst>
              <a:ext uri="{FF2B5EF4-FFF2-40B4-BE49-F238E27FC236}">
                <a16:creationId xmlns:a16="http://schemas.microsoft.com/office/drawing/2014/main" id="{3CE3163C-312E-4B31-AF94-10E10AAF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43" y="1152525"/>
            <a:ext cx="5742569" cy="3908760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52FF0BB-6DDA-430D-8B2A-68485703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363" y="1888790"/>
            <a:ext cx="4459287" cy="202598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sz="2800" dirty="0"/>
              <a:t>Dados de mercado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Por que escolhemos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Problemas Encontrados</a:t>
            </a:r>
          </a:p>
          <a:p>
            <a:pPr marL="342900" indent="-342900">
              <a:buFontTx/>
              <a:buChar char="-"/>
            </a:pPr>
            <a:r>
              <a:rPr lang="pt-BR" sz="2800" dirty="0"/>
              <a:t>Qual a nossa solução</a:t>
            </a:r>
          </a:p>
        </p:txBody>
      </p:sp>
      <p:pic>
        <p:nvPicPr>
          <p:cNvPr id="9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08D0BB5-09CF-48B6-ABE4-15EEF9E2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9" y="-134842"/>
            <a:ext cx="1449705" cy="6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BD92ED-55E1-4BD8-8570-7704EDEE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C4BDE-E272-4EE4-AC30-6CEEE7D7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89" y="1486141"/>
            <a:ext cx="9770709" cy="5080769"/>
          </a:xfrm>
          <a:prstGeom prst="rect">
            <a:avLst/>
          </a:prstGeom>
        </p:spPr>
      </p:pic>
      <p:pic>
        <p:nvPicPr>
          <p:cNvPr id="8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C668203-51B8-4FA7-965D-0FE353EC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9" y="119158"/>
            <a:ext cx="1449705" cy="6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FEA1F-268A-4943-8DE7-2B109F78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2929572" cy="965835"/>
          </a:xfrm>
        </p:spPr>
        <p:txBody>
          <a:bodyPr/>
          <a:lstStyle/>
          <a:p>
            <a:pPr algn="ctr"/>
            <a:r>
              <a:rPr lang="pt-BR" dirty="0"/>
              <a:t>BPMN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67EF1-4BC5-41FB-9065-1EFFDB4C3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PROCESO DE PROPRIETARIO DE QUADRA</a:t>
            </a:r>
          </a:p>
        </p:txBody>
      </p:sp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F933E1BC-24FE-48A4-B362-A257F8F35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2713764"/>
            <a:ext cx="5873750" cy="372073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324FE9-003E-46B5-9172-ADE42F0D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59300"/>
            <a:ext cx="5183188" cy="542925"/>
          </a:xfrm>
        </p:spPr>
        <p:txBody>
          <a:bodyPr/>
          <a:lstStyle/>
          <a:p>
            <a:pPr algn="ctr"/>
            <a:r>
              <a:rPr lang="pt-BR" dirty="0"/>
              <a:t>PROCESSO DE CLIENTES ATLETAS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3ADAD10F-61CE-4224-AB5F-4D867B02C3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3763"/>
            <a:ext cx="5918022" cy="3720737"/>
          </a:xfrm>
        </p:spPr>
      </p:pic>
    </p:spTree>
    <p:extLst>
      <p:ext uri="{BB962C8B-B14F-4D97-AF65-F5344CB8AC3E}">
        <p14:creationId xmlns:p14="http://schemas.microsoft.com/office/powerpoint/2010/main" val="105433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E45C62-19CA-4DEC-94D2-BAE6C9D9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8F37501-AAA2-46B5-83FC-CB2FF672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1014"/>
            <a:ext cx="10370107" cy="5215896"/>
          </a:xfrm>
          <a:prstGeom prst="rect">
            <a:avLst/>
          </a:prstGeom>
        </p:spPr>
      </p:pic>
      <p:pic>
        <p:nvPicPr>
          <p:cNvPr id="17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145B817-CE85-4529-97F3-F390D94B4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9" y="119158"/>
            <a:ext cx="1449705" cy="6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8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2400D-631A-4FFD-B8B7-A05B3070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CF42F4-E92B-4C73-8AA7-94D6C2B93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97" y="1966014"/>
            <a:ext cx="7874405" cy="4070559"/>
          </a:xfrm>
        </p:spPr>
      </p:pic>
    </p:spTree>
    <p:extLst>
      <p:ext uri="{BB962C8B-B14F-4D97-AF65-F5344CB8AC3E}">
        <p14:creationId xmlns:p14="http://schemas.microsoft.com/office/powerpoint/2010/main" val="75700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699C6-46F0-4B40-8F08-4894BD6B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Entregaveis</a:t>
            </a:r>
            <a:r>
              <a:rPr lang="pt-BR" dirty="0"/>
              <a:t> da Celia + </a:t>
            </a:r>
            <a:r>
              <a:rPr lang="pt-BR" dirty="0" err="1"/>
              <a:t>Yoshi</a:t>
            </a:r>
            <a:r>
              <a:rPr lang="pt-BR" dirty="0"/>
              <a:t> + </a:t>
            </a:r>
            <a:r>
              <a:rPr lang="pt-BR" dirty="0" err="1"/>
              <a:t>Figma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6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B235-F52B-441E-85F8-28FDAA5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finais</a:t>
            </a:r>
          </a:p>
        </p:txBody>
      </p:sp>
    </p:spTree>
    <p:extLst>
      <p:ext uri="{BB962C8B-B14F-4D97-AF65-F5344CB8AC3E}">
        <p14:creationId xmlns:p14="http://schemas.microsoft.com/office/powerpoint/2010/main" val="41297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0FB4FF-7F65-44E6-826E-242DE972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OBRIGADO!!!!!!!!!!!</a:t>
            </a:r>
          </a:p>
        </p:txBody>
      </p:sp>
      <p:pic>
        <p:nvPicPr>
          <p:cNvPr id="4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4716FF1-AB55-4B9C-A417-B206FB11F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08" y="768350"/>
            <a:ext cx="6280784" cy="28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69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CONTEXTUALIZAÇÃO</vt:lpstr>
      <vt:lpstr>USER STORY</vt:lpstr>
      <vt:lpstr>BPMN</vt:lpstr>
      <vt:lpstr>PRODUCT BACKLOG</vt:lpstr>
      <vt:lpstr>Arquitetura de Software</vt:lpstr>
      <vt:lpstr>Entregaveis da Celia + Yoshi + Figma </vt:lpstr>
      <vt:lpstr>Conclusões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Berto Do Carmo Sousa</dc:creator>
  <cp:lastModifiedBy>Luiz Berto Do Carmo Sousa</cp:lastModifiedBy>
  <cp:revision>4</cp:revision>
  <dcterms:created xsi:type="dcterms:W3CDTF">2021-10-20T12:08:04Z</dcterms:created>
  <dcterms:modified xsi:type="dcterms:W3CDTF">2021-10-21T19:45:08Z</dcterms:modified>
</cp:coreProperties>
</file>