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 </a:t>
            </a:r>
            <a:r>
              <a:rPr lang="pt-PT" dirty="0"/>
              <a:t>07</a:t>
            </a:r>
            <a:r>
              <a:rPr lang="pt-PT" altLang="pt-BR" dirty="0"/>
              <a:t>/10/2021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07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8582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tela de pré-cadastro, tela de cadastro do atleta, cadastro do dono da quadra, login dono da quadra, encontrar quadra de futebol (quadrado das fotos da quadra), pagamento e agenda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e criação no banco </a:t>
            </a:r>
            <a:r>
              <a:rPr lang="pt-PT" alt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CRUD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do </a:t>
            </a:r>
            <a:r>
              <a:rPr lang="pt-PT" alt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o </a:t>
            </a:r>
            <a:r>
              <a:rPr lang="pt-PT" alt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Fazer reunião para verificação dos entregáveis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469692" y="1158681"/>
            <a:ext cx="6194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PT" altLang="pt-BR" sz="12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Driagrama</a:t>
            </a: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classes Java atualizado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5635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login, cadastro, </a:t>
            </a:r>
            <a:r>
              <a:rPr lang="pt-PT" altLang="pt-BR" sz="12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</a:t>
            </a: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aplicação e descrição das quadras em HTML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69692" y="2232637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do padrão de projeto </a:t>
            </a:r>
            <a:r>
              <a:rPr lang="pt-PT" altLang="pt-BR" sz="12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Adapter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537CF2-6F00-4205-A49B-2E77F218C8DA}"/>
              </a:ext>
            </a:extLst>
          </p:cNvPr>
          <p:cNvSpPr txBox="1"/>
          <p:nvPr/>
        </p:nvSpPr>
        <p:spPr>
          <a:xfrm>
            <a:off x="469692" y="1970254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Finalizado CRUD atleta, endereço, reservas e quadra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2" name="Oval 120">
            <a:extLst>
              <a:ext uri="{FF2B5EF4-FFF2-40B4-BE49-F238E27FC236}">
                <a16:creationId xmlns:a16="http://schemas.microsoft.com/office/drawing/2014/main" id="{871CFA26-E341-4766-A153-FAB3F9321028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9FD070-B1BF-4847-8501-24C566B67B95}"/>
              </a:ext>
            </a:extLst>
          </p:cNvPr>
          <p:cNvSpPr txBox="1"/>
          <p:nvPr/>
        </p:nvSpPr>
        <p:spPr>
          <a:xfrm>
            <a:off x="469692" y="2508499"/>
            <a:ext cx="6174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Banco de dados finalizado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F48F322-2422-4F1E-8E44-C7EB4DCBFABF}"/>
              </a:ext>
            </a:extLst>
          </p:cNvPr>
          <p:cNvSpPr txBox="1"/>
          <p:nvPr/>
        </p:nvSpPr>
        <p:spPr>
          <a:xfrm>
            <a:off x="456896" y="2770882"/>
            <a:ext cx="6174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Prototipo</a:t>
            </a: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navegável no </a:t>
            </a:r>
            <a:r>
              <a:rPr lang="pt-PT" altLang="pt-BR" sz="12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completo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160</Words>
  <Application>Microsoft Office PowerPoint</Application>
  <PresentationFormat>Personalizar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8 - 07/10/2021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Joao BaptistaSilva</cp:lastModifiedBy>
  <cp:revision>363</cp:revision>
  <cp:lastPrinted>2021-08-20T00:19:26Z</cp:lastPrinted>
  <dcterms:created xsi:type="dcterms:W3CDTF">2021-08-20T00:19:26Z</dcterms:created>
  <dcterms:modified xsi:type="dcterms:W3CDTF">2021-10-07T22:46:04Z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