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7"/>
  </p:notesMasterIdLst>
  <p:handoutMasterIdLst>
    <p:handoutMasterId r:id="rId8"/>
  </p:handoutMasterIdLst>
  <p:sldIdLst>
    <p:sldId id="256" r:id="rId4"/>
    <p:sldId id="344" r:id="rId5"/>
    <p:sldId id="471" r:id="rId6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0" d="100"/>
          <a:sy n="60" d="100"/>
        </p:scale>
        <p:origin x="676" y="60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 </a:t>
            </a:r>
            <a:r>
              <a:rPr lang="pt-PT" dirty="0"/>
              <a:t>07</a:t>
            </a:r>
            <a:r>
              <a:rPr lang="pt-PT" altLang="pt-BR" dirty="0"/>
              <a:t>/10/2021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07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8582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Ajustar o conteudo 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responsividade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de negócios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Adcionar e finaliar a documentação do projeto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whitePaper</a:t>
            </a:r>
          </a:p>
          <a:p>
            <a:pPr fontAlgn="base">
              <a:spcBef>
                <a:spcPct val="0"/>
              </a:spcBef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a fila e a pilha no projeto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layout 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a exportação do txt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Integrar as telas de quadra e horarios no back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5142" y="30976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1270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81515" y="1404367"/>
            <a:ext cx="474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Fazer reunião para verificação dos entregáveis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068477-A8B6-4B75-A7AC-2FEB2A9B9963}"/>
              </a:ext>
            </a:extLst>
          </p:cNvPr>
          <p:cNvSpPr txBox="1"/>
          <p:nvPr/>
        </p:nvSpPr>
        <p:spPr>
          <a:xfrm>
            <a:off x="469692" y="1158681"/>
            <a:ext cx="6194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Logins e cadastros integrados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F18085-52A8-4A12-B442-51FCF9F0ACEB}"/>
              </a:ext>
            </a:extLst>
          </p:cNvPr>
          <p:cNvSpPr txBox="1"/>
          <p:nvPr/>
        </p:nvSpPr>
        <p:spPr>
          <a:xfrm>
            <a:off x="469692" y="1685635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Telas de quadra finalizadas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3812AD-8EB9-4864-B47D-C3F0B5EEE8B9}"/>
              </a:ext>
            </a:extLst>
          </p:cNvPr>
          <p:cNvSpPr txBox="1"/>
          <p:nvPr/>
        </p:nvSpPr>
        <p:spPr>
          <a:xfrm>
            <a:off x="469692" y="2232637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Criado excel de testes uat de todas as telas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4537CF2-6F00-4205-A49B-2E77F218C8DA}"/>
              </a:ext>
            </a:extLst>
          </p:cNvPr>
          <p:cNvSpPr txBox="1"/>
          <p:nvPr/>
        </p:nvSpPr>
        <p:spPr>
          <a:xfrm>
            <a:off x="469692" y="1970254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no figma feitos</a:t>
            </a:r>
          </a:p>
        </p:txBody>
      </p:sp>
      <p:sp>
        <p:nvSpPr>
          <p:cNvPr id="32" name="Oval 120">
            <a:extLst>
              <a:ext uri="{FF2B5EF4-FFF2-40B4-BE49-F238E27FC236}">
                <a16:creationId xmlns:a16="http://schemas.microsoft.com/office/drawing/2014/main" id="{871CFA26-E341-4766-A153-FAB3F9321028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129</Words>
  <Application>Microsoft Office PowerPoint</Application>
  <PresentationFormat>Personalizar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8 - 07/10/2021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364</cp:revision>
  <cp:lastPrinted>2021-08-20T00:19:26Z</cp:lastPrinted>
  <dcterms:created xsi:type="dcterms:W3CDTF">2021-08-20T00:19:26Z</dcterms:created>
  <dcterms:modified xsi:type="dcterms:W3CDTF">2021-11-11T16:48:58Z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