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0"/>
  </p:notesMasterIdLst>
  <p:handoutMasterIdLst>
    <p:handoutMasterId r:id="rId11"/>
  </p:handoutMasterIdLst>
  <p:sldIdLst>
    <p:sldId id="632" r:id="rId6"/>
    <p:sldId id="635" r:id="rId7"/>
    <p:sldId id="634" r:id="rId8"/>
    <p:sldId id="605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6143544A-2AD4-D5A5-78CE-A2FC45CA9505}" v="12" dt="2021-08-19T21:15:15.652"/>
    <p1510:client id="{99647FB2-9798-5D4E-4312-B774C902B45A}" v="929" dt="2021-08-18T21:10:24.047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>
        <p:scale>
          <a:sx n="100" d="100"/>
          <a:sy n="100" d="100"/>
        </p:scale>
        <p:origin x="576" y="72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Dono de quadra poliesportiva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080293" y="2237088"/>
            <a:ext cx="3723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Jailson</a:t>
            </a:r>
          </a:p>
          <a:p>
            <a:r>
              <a:rPr lang="pt-BR" sz="1600" dirty="0">
                <a:latin typeface="Exo 2" panose="00000500000000000000" pitchFamily="50" charset="0"/>
              </a:rPr>
              <a:t>"Sou empreendedor no ramo de esportes"</a:t>
            </a:r>
          </a:p>
          <a:p>
            <a:r>
              <a:rPr lang="pt-BR" sz="1600" dirty="0">
                <a:latin typeface="Exo 2" panose="00000500000000000000" pitchFamily="50" charset="0"/>
              </a:rPr>
              <a:t>35 anos de idade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  <a:p>
            <a:r>
              <a:rPr lang="pt-BR" sz="1600" dirty="0">
                <a:latin typeface="Exo 2" panose="00000500000000000000" pitchFamily="50" charset="0"/>
              </a:rPr>
              <a:t>1 filho(a)</a:t>
            </a:r>
          </a:p>
          <a:p>
            <a:r>
              <a:rPr lang="pt-BR" sz="1600" dirty="0">
                <a:latin typeface="Exo 2" panose="00000500000000000000" pitchFamily="50" charset="0"/>
              </a:rPr>
              <a:t>Casado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esportes como entretenimento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Experiente no ramo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Possui algum tipo de clube ou já trabalhou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bebida alcoólica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mais divulgação para sua quadra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Controle de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Fidelidade de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Problemas para locação na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2B94800-D9E9-4CD7-9BF3-FD7CE370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30" y="2175589"/>
            <a:ext cx="1985467" cy="16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800">
                <a:latin typeface="Exo 2" panose="00000500000000000000" pitchFamily="50" charset="0"/>
              </a:rPr>
              <a:t>Paulo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As atuaizações do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 dificuldade de se montar equipes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Dificuldade para encontrar quadras confiaveis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1529273"/>
            <a:ext cx="4311224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gostaria de conseguir se reunir mais com seus amigos</a:t>
            </a:r>
            <a:endParaRPr lang="pt-BR" sz="1400" dirty="0">
              <a:latin typeface="Exo 2" panose="00000500000000000000" pitchFamily="50" charset="0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pensa em tentar formar uma equipe de seu esporte favorito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Trabalha normalmente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Comenta sobre esportes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Sai com amigos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>
                <a:latin typeface="Exo 2"/>
              </a:rPr>
              <a:t>Jornal</a:t>
            </a:r>
            <a:br>
              <a:rPr lang="pt-BR" sz="1600" dirty="0">
                <a:latin typeface="Exo 2"/>
              </a:rPr>
            </a:br>
            <a:r>
              <a:rPr lang="pt-BR" sz="1600">
                <a:latin typeface="Exo 2"/>
              </a:rPr>
              <a:t>Redes sociais</a:t>
            </a:r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>
                <a:latin typeface="Exo 2"/>
              </a:rPr>
              <a:t>30 </a:t>
            </a:r>
            <a:r>
              <a:rPr lang="pt-BR" sz="1400">
                <a:latin typeface="Exo 2"/>
              </a:rPr>
              <a:t>anos</a:t>
            </a: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Falta de quadras de confiabilidade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 desanimo com o esporte por falta de pessoas</a:t>
            </a:r>
            <a:endParaRPr lang="pt-BR" sz="1400" dirty="0">
              <a:latin typeface="Exo 2"/>
            </a:endParaRP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578338" y="6130377"/>
            <a:ext cx="4068033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encontrar locais proximos para praticar esporte​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conseguir reunir seus amigos para jogar com ele​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poder organizar seus jogos​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consultar a qualidade das quadras que ele pode frequentar​</a:t>
            </a:r>
            <a:endParaRPr lang="pt-BR" sz="1200"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5127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>
                <a:latin typeface="Exo 2"/>
              </a:rPr>
              <a:t>Atleta de esportes</a:t>
            </a:r>
            <a:endParaRPr lang="pt-BR" sz="3200"/>
          </a:p>
        </p:txBody>
      </p:sp>
      <p:sp>
        <p:nvSpPr>
          <p:cNvPr id="12" name="Retângulo 11"/>
          <p:cNvSpPr/>
          <p:nvPr/>
        </p:nvSpPr>
        <p:spPr>
          <a:xfrm>
            <a:off x="2898119" y="2171973"/>
            <a:ext cx="3723169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>
                <a:latin typeface="Exo 2" panose="00000500000000000000" pitchFamily="50" charset="0"/>
              </a:rPr>
              <a:t>Paulo</a:t>
            </a:r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>
                <a:latin typeface="Exo 2"/>
              </a:rPr>
              <a:t>"Sou Amante de esporte"</a:t>
            </a:r>
          </a:p>
          <a:p>
            <a:r>
              <a:rPr lang="pt-BR" sz="1600">
                <a:latin typeface="Exo 2"/>
              </a:rPr>
              <a:t>30 anos de idade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  <a:p>
            <a:r>
              <a:rPr lang="pt-BR" sz="1600" dirty="0">
                <a:latin typeface="Exo 2" panose="00000500000000000000" pitchFamily="50" charset="0"/>
              </a:rPr>
              <a:t>1 filho(a)</a:t>
            </a:r>
          </a:p>
          <a:p>
            <a:r>
              <a:rPr lang="pt-BR" sz="1600" dirty="0">
                <a:latin typeface="Exo 2" panose="00000500000000000000" pitchFamily="50" charset="0"/>
              </a:rPr>
              <a:t>Casado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Consome esportes como entretenimento</a:t>
            </a:r>
            <a:endParaRPr lang="pt-BR" sz="180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Mexe em redes sociais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Pratica frequentemente esportes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Gosta de se reunir com amigos para jogar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bebida alcoólica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encontrar locais proximos para praticar esporte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conseguir reunir seus amigos para jogar com ele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poder organizar seus jogos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consultar a qualidade das quadras que ele pode frequentar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141313B-2514-4C01-BE0D-713BE81B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93" y="2172324"/>
            <a:ext cx="168586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latin typeface="Exo 2" panose="00000500000000000000" pitchFamily="50" charset="0"/>
              </a:rPr>
              <a:t>Jailson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Atualizações do esporte de modo geral</a:t>
            </a:r>
          </a:p>
          <a:p>
            <a:r>
              <a:rPr lang="pt-BR" sz="1400" dirty="0">
                <a:latin typeface="Exo 2" panose="00000500000000000000" pitchFamily="50" charset="0"/>
              </a:rPr>
              <a:t>Reclamações e sugestão sobre seu empreendimento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2076238"/>
            <a:ext cx="4311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Pensa em aumentar a divulgação e crescer seu negocio</a:t>
            </a:r>
          </a:p>
          <a:p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Administra seu empreendimento</a:t>
            </a:r>
          </a:p>
          <a:p>
            <a:r>
              <a:rPr lang="pt-BR" sz="1400" dirty="0">
                <a:latin typeface="Exo 2" panose="00000500000000000000" pitchFamily="50" charset="0"/>
              </a:rPr>
              <a:t>Pratica esporte esporadicamente</a:t>
            </a:r>
          </a:p>
          <a:p>
            <a:r>
              <a:rPr lang="pt-BR" sz="1400" dirty="0">
                <a:latin typeface="Exo 2" panose="00000500000000000000" pitchFamily="50" charset="0"/>
              </a:rPr>
              <a:t>Comenta sobre o cenário esportivo</a:t>
            </a:r>
          </a:p>
          <a:p>
            <a:r>
              <a:rPr lang="pt-BR" sz="1400" dirty="0">
                <a:latin typeface="Exo 2" panose="00000500000000000000" pitchFamily="50" charset="0"/>
              </a:rPr>
              <a:t>Incentiva pessoas a praticar esporte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 dirty="0">
                <a:latin typeface="Exo 2" panose="00000500000000000000" pitchFamily="50" charset="0"/>
              </a:rPr>
              <a:t>Jornal</a:t>
            </a: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35 </a:t>
            </a:r>
            <a:r>
              <a:rPr lang="pt-BR" sz="1400" dirty="0">
                <a:latin typeface="Exo 2" panose="00000500000000000000" pitchFamily="50" charset="0"/>
              </a:rPr>
              <a:t>anos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Falta de divulgação das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Não conseguir controlar acesso das pessoas</a:t>
            </a: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721475" y="6182469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Praticidade na locação de quadras</a:t>
            </a:r>
          </a:p>
          <a:p>
            <a:r>
              <a:rPr lang="pt-BR" sz="1400" dirty="0">
                <a:latin typeface="Exo 2" panose="00000500000000000000" pitchFamily="50" charset="0"/>
              </a:rPr>
              <a:t>Controle de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Precisão na localização da quadra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255</Words>
  <Application>Microsoft Office PowerPoint</Application>
  <PresentationFormat>Custom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Conteúdo</vt:lpstr>
      <vt:lpstr>Encerramento / Agradecimento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Baptista</cp:lastModifiedBy>
  <cp:revision>104</cp:revision>
  <dcterms:created xsi:type="dcterms:W3CDTF">2016-12-01T16:19:35Z</dcterms:created>
  <dcterms:modified xsi:type="dcterms:W3CDTF">2021-08-24T20:05:00Z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