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8" r:id="rId2"/>
    <p:sldMasterId id="2147483661" r:id="rId3"/>
  </p:sldMasterIdLst>
  <p:notesMasterIdLst>
    <p:notesMasterId r:id="rId7"/>
  </p:notesMasterIdLst>
  <p:handoutMasterIdLst>
    <p:handoutMasterId r:id="rId8"/>
  </p:handoutMasterIdLst>
  <p:sldIdLst>
    <p:sldId id="256" r:id="rId4"/>
    <p:sldId id="344" r:id="rId5"/>
    <p:sldId id="471" r:id="rId6"/>
  </p:sldIdLst>
  <p:sldSz cx="13442950" cy="7561263"/>
  <p:notesSz cx="7104063" cy="10234613"/>
  <p:defaultTextStyle>
    <a:defPPr>
      <a:defRPr lang="pt-BR"/>
    </a:defPPr>
    <a:lvl1pPr marL="0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33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30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640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597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94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280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1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1950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>
            <p14:sldId id="256"/>
          </p14:sldIdLst>
        </p14:section>
        <p14:section name="Seção sem Título" id="{B25D74AB-31B5-4A84-9E5B-036A4CD24A72}">
          <p14:sldIdLst>
            <p14:sldId id="344"/>
            <p14:sldId id="4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48">
          <p15:clr>
            <a:srgbClr val="A4A3A4"/>
          </p15:clr>
        </p15:guide>
        <p15:guide id="2" pos="42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60" d="100"/>
          <a:sy n="60" d="100"/>
        </p:scale>
        <p:origin x="676" y="60"/>
      </p:cViewPr>
      <p:guideLst>
        <p:guide orient="horz" pos="2348"/>
        <p:guide pos="42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t>23/09/2021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t>23/09/2021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33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30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640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597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94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280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1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1950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t>3</a:t>
            </a:fld>
            <a:endParaRPr lang="pt-BR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/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1" name="Freeform 7"/>
          <p:cNvSpPr/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3" name="Freeform 9"/>
          <p:cNvSpPr/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4" name="Freeform 10"/>
          <p:cNvSpPr/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/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8000" tIns="10800" rIns="18000" bIns="10800" numCol="1" anchor="t" anchorCtr="0" compatLnSpc="1"/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t>‹nº›</a:t>
            </a:fld>
            <a:endParaRPr lang="pt-BR" sz="700" dirty="0"/>
          </a:p>
        </p:txBody>
      </p:sp>
      <p:sp>
        <p:nvSpPr>
          <p:cNvPr id="9" name="Freeform 6"/>
          <p:cNvSpPr/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335" indent="0">
              <a:buNone/>
              <a:defRPr sz="2300" b="1"/>
            </a:lvl2pPr>
            <a:lvl3pPr marL="1043305" indent="0">
              <a:buNone/>
              <a:defRPr sz="2100" b="1"/>
            </a:lvl3pPr>
            <a:lvl4pPr marL="1564640" indent="0">
              <a:buNone/>
              <a:defRPr sz="1800" b="1"/>
            </a:lvl4pPr>
            <a:lvl5pPr marL="2085975" indent="0">
              <a:buNone/>
              <a:defRPr sz="1800" b="1"/>
            </a:lvl5pPr>
            <a:lvl6pPr marL="2607945" indent="0">
              <a:buNone/>
              <a:defRPr sz="1800" b="1"/>
            </a:lvl6pPr>
            <a:lvl7pPr marL="3129280" indent="0">
              <a:buNone/>
              <a:defRPr sz="1800" b="1"/>
            </a:lvl7pPr>
            <a:lvl8pPr marL="3650615" indent="0">
              <a:buNone/>
              <a:defRPr sz="1800" b="1"/>
            </a:lvl8pPr>
            <a:lvl9pPr marL="417195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335" indent="0">
              <a:buNone/>
              <a:defRPr sz="2300" b="1"/>
            </a:lvl2pPr>
            <a:lvl3pPr marL="1043305" indent="0">
              <a:buNone/>
              <a:defRPr sz="2100" b="1"/>
            </a:lvl3pPr>
            <a:lvl4pPr marL="1564640" indent="0">
              <a:buNone/>
              <a:defRPr sz="1800" b="1"/>
            </a:lvl4pPr>
            <a:lvl5pPr marL="2085975" indent="0">
              <a:buNone/>
              <a:defRPr sz="1800" b="1"/>
            </a:lvl5pPr>
            <a:lvl6pPr marL="2607945" indent="0">
              <a:buNone/>
              <a:defRPr sz="1800" b="1"/>
            </a:lvl6pPr>
            <a:lvl7pPr marL="3129280" indent="0">
              <a:buNone/>
              <a:defRPr sz="1800" b="1"/>
            </a:lvl7pPr>
            <a:lvl8pPr marL="3650615" indent="0">
              <a:buNone/>
              <a:defRPr sz="1800" b="1"/>
            </a:lvl8pPr>
            <a:lvl9pPr marL="417195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/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/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8000" tIns="10800" rIns="18000" bIns="10800" numCol="1" anchor="t" anchorCtr="0" compatLnSpc="1"/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5" name="Freeform 5"/>
          <p:cNvSpPr/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6" name="Freeform 6"/>
          <p:cNvSpPr/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7" name="Freeform 7"/>
          <p:cNvSpPr/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9" name="Freeform 9"/>
          <p:cNvSpPr/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30" name="Freeform 10"/>
          <p:cNvSpPr/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5" name="Freeform 5"/>
          <p:cNvSpPr/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6" name="Freeform 6"/>
          <p:cNvSpPr/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7" name="Freeform 7"/>
          <p:cNvSpPr/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9" name="Freeform 9"/>
          <p:cNvSpPr/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30" name="Freeform 10"/>
          <p:cNvSpPr/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/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1" name="Freeform 7"/>
          <p:cNvSpPr/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3" name="Freeform 9"/>
          <p:cNvSpPr/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4" name="Freeform 10"/>
          <p:cNvSpPr/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2054" name="Freeform 6"/>
          <p:cNvSpPr/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2055" name="Freeform 7"/>
          <p:cNvSpPr/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-1" fmla="*/ 0 w 4607992"/>
              <a:gd name="connsiteY0-2" fmla="*/ 0 h 7561264"/>
              <a:gd name="connsiteX1-3" fmla="*/ 4319959 w 4607992"/>
              <a:gd name="connsiteY1-4" fmla="*/ 0 h 7561264"/>
              <a:gd name="connsiteX2-5" fmla="*/ 4607992 w 4607992"/>
              <a:gd name="connsiteY2-6" fmla="*/ 7561264 h 7561264"/>
              <a:gd name="connsiteX3-7" fmla="*/ 0 w 4607992"/>
              <a:gd name="connsiteY3-8" fmla="*/ 7561263 h 7561264"/>
              <a:gd name="connsiteX4-9" fmla="*/ 0 w 4607992"/>
              <a:gd name="connsiteY4-10" fmla="*/ 0 h 7561264"/>
              <a:gd name="connsiteX0-11" fmla="*/ 0 w 4824537"/>
              <a:gd name="connsiteY0-12" fmla="*/ 0 h 7561264"/>
              <a:gd name="connsiteX1-13" fmla="*/ 4536504 w 4824537"/>
              <a:gd name="connsiteY1-14" fmla="*/ 0 h 7561264"/>
              <a:gd name="connsiteX2-15" fmla="*/ 4824537 w 4824537"/>
              <a:gd name="connsiteY2-16" fmla="*/ 7561264 h 7561264"/>
              <a:gd name="connsiteX3-17" fmla="*/ 216545 w 4824537"/>
              <a:gd name="connsiteY3-18" fmla="*/ 7561263 h 7561264"/>
              <a:gd name="connsiteX4-19" fmla="*/ 0 w 4824537"/>
              <a:gd name="connsiteY4-20" fmla="*/ 0 h 7561264"/>
              <a:gd name="connsiteX0-21" fmla="*/ 0 w 4824537"/>
              <a:gd name="connsiteY0-22" fmla="*/ 0 h 7561264"/>
              <a:gd name="connsiteX1-23" fmla="*/ 4536504 w 4824537"/>
              <a:gd name="connsiteY1-24" fmla="*/ 0 h 7561264"/>
              <a:gd name="connsiteX2-25" fmla="*/ 4824537 w 4824537"/>
              <a:gd name="connsiteY2-26" fmla="*/ 7561264 h 7561264"/>
              <a:gd name="connsiteX3-27" fmla="*/ 360041 w 4824537"/>
              <a:gd name="connsiteY3-28" fmla="*/ 7561263 h 7561264"/>
              <a:gd name="connsiteX4-29" fmla="*/ 0 w 4824537"/>
              <a:gd name="connsiteY4-30" fmla="*/ 0 h 7561264"/>
              <a:gd name="connsiteX0-31" fmla="*/ 792087 w 5616624"/>
              <a:gd name="connsiteY0-32" fmla="*/ 0 h 7561264"/>
              <a:gd name="connsiteX1-33" fmla="*/ 5328591 w 5616624"/>
              <a:gd name="connsiteY1-34" fmla="*/ 0 h 7561264"/>
              <a:gd name="connsiteX2-35" fmla="*/ 5616624 w 5616624"/>
              <a:gd name="connsiteY2-36" fmla="*/ 7561264 h 7561264"/>
              <a:gd name="connsiteX3-37" fmla="*/ 1152128 w 5616624"/>
              <a:gd name="connsiteY3-38" fmla="*/ 7561263 h 7561264"/>
              <a:gd name="connsiteX4-39" fmla="*/ 0 w 5616624"/>
              <a:gd name="connsiteY4-40" fmla="*/ 4212679 h 7561264"/>
              <a:gd name="connsiteX5" fmla="*/ 792087 w 5616624"/>
              <a:gd name="connsiteY5" fmla="*/ 0 h 7561264"/>
              <a:gd name="connsiteX0-41" fmla="*/ 864095 w 5688632"/>
              <a:gd name="connsiteY0-42" fmla="*/ 0 h 7561264"/>
              <a:gd name="connsiteX1-43" fmla="*/ 5400599 w 5688632"/>
              <a:gd name="connsiteY1-44" fmla="*/ 0 h 7561264"/>
              <a:gd name="connsiteX2-45" fmla="*/ 5688632 w 5688632"/>
              <a:gd name="connsiteY2-46" fmla="*/ 7561264 h 7561264"/>
              <a:gd name="connsiteX3-47" fmla="*/ 1224136 w 5688632"/>
              <a:gd name="connsiteY3-48" fmla="*/ 7561263 h 7561264"/>
              <a:gd name="connsiteX4-49" fmla="*/ 72008 w 5688632"/>
              <a:gd name="connsiteY4-50" fmla="*/ 4212679 h 7561264"/>
              <a:gd name="connsiteX5-51" fmla="*/ 0 w 5688632"/>
              <a:gd name="connsiteY5-52" fmla="*/ 2484487 h 7561264"/>
              <a:gd name="connsiteX6" fmla="*/ 864095 w 5688632"/>
              <a:gd name="connsiteY6" fmla="*/ 0 h 7561264"/>
              <a:gd name="connsiteX0-53" fmla="*/ 1063820 w 5888357"/>
              <a:gd name="connsiteY0-54" fmla="*/ 0 h 7561264"/>
              <a:gd name="connsiteX1-55" fmla="*/ 5600324 w 5888357"/>
              <a:gd name="connsiteY1-56" fmla="*/ 0 h 7561264"/>
              <a:gd name="connsiteX2-57" fmla="*/ 5888357 w 5888357"/>
              <a:gd name="connsiteY2-58" fmla="*/ 7561264 h 7561264"/>
              <a:gd name="connsiteX3-59" fmla="*/ 1423861 w 5888357"/>
              <a:gd name="connsiteY3-60" fmla="*/ 7561263 h 7561264"/>
              <a:gd name="connsiteX4-61" fmla="*/ 271733 w 5888357"/>
              <a:gd name="connsiteY4-62" fmla="*/ 4212679 h 7561264"/>
              <a:gd name="connsiteX5-63" fmla="*/ 199725 w 5888357"/>
              <a:gd name="connsiteY5-64" fmla="*/ 2484487 h 7561264"/>
              <a:gd name="connsiteX6-65" fmla="*/ 1063820 w 5888357"/>
              <a:gd name="connsiteY6-66" fmla="*/ 0 h 7561264"/>
              <a:gd name="connsiteX0-67" fmla="*/ 1063820 w 5888357"/>
              <a:gd name="connsiteY0-68" fmla="*/ 0 h 7561264"/>
              <a:gd name="connsiteX1-69" fmla="*/ 5600324 w 5888357"/>
              <a:gd name="connsiteY1-70" fmla="*/ 0 h 7561264"/>
              <a:gd name="connsiteX2-71" fmla="*/ 5888357 w 5888357"/>
              <a:gd name="connsiteY2-72" fmla="*/ 7561264 h 7561264"/>
              <a:gd name="connsiteX3-73" fmla="*/ 1423861 w 5888357"/>
              <a:gd name="connsiteY3-74" fmla="*/ 7561263 h 7561264"/>
              <a:gd name="connsiteX4-75" fmla="*/ 271733 w 5888357"/>
              <a:gd name="connsiteY4-76" fmla="*/ 4212679 h 7561264"/>
              <a:gd name="connsiteX5-77" fmla="*/ 199725 w 5888357"/>
              <a:gd name="connsiteY5-78" fmla="*/ 2484487 h 7561264"/>
              <a:gd name="connsiteX6-79" fmla="*/ 1063820 w 5888357"/>
              <a:gd name="connsiteY6-80" fmla="*/ 0 h 7561264"/>
              <a:gd name="connsiteX0-81" fmla="*/ 1063820 w 5888357"/>
              <a:gd name="connsiteY0-82" fmla="*/ 0 h 7561264"/>
              <a:gd name="connsiteX1-83" fmla="*/ 5600324 w 5888357"/>
              <a:gd name="connsiteY1-84" fmla="*/ 0 h 7561264"/>
              <a:gd name="connsiteX2-85" fmla="*/ 4664222 w 5888357"/>
              <a:gd name="connsiteY2-86" fmla="*/ 4356695 h 7561264"/>
              <a:gd name="connsiteX3-87" fmla="*/ 5888357 w 5888357"/>
              <a:gd name="connsiteY3-88" fmla="*/ 7561264 h 7561264"/>
              <a:gd name="connsiteX4-89" fmla="*/ 1423861 w 5888357"/>
              <a:gd name="connsiteY4-90" fmla="*/ 7561263 h 7561264"/>
              <a:gd name="connsiteX5-91" fmla="*/ 271733 w 5888357"/>
              <a:gd name="connsiteY5-92" fmla="*/ 4212679 h 7561264"/>
              <a:gd name="connsiteX6-93" fmla="*/ 199725 w 5888357"/>
              <a:gd name="connsiteY6-94" fmla="*/ 2484487 h 7561264"/>
              <a:gd name="connsiteX7" fmla="*/ 1063820 w 5888357"/>
              <a:gd name="connsiteY7" fmla="*/ 0 h 7561264"/>
              <a:gd name="connsiteX0-95" fmla="*/ 1063820 w 5888357"/>
              <a:gd name="connsiteY0-96" fmla="*/ 0 h 7561264"/>
              <a:gd name="connsiteX1-97" fmla="*/ 5600324 w 5888357"/>
              <a:gd name="connsiteY1-98" fmla="*/ 0 h 7561264"/>
              <a:gd name="connsiteX2-99" fmla="*/ 4664222 w 5888357"/>
              <a:gd name="connsiteY2-100" fmla="*/ 2412479 h 7561264"/>
              <a:gd name="connsiteX3-101" fmla="*/ 4664222 w 5888357"/>
              <a:gd name="connsiteY3-102" fmla="*/ 4356695 h 7561264"/>
              <a:gd name="connsiteX4-103" fmla="*/ 5888357 w 5888357"/>
              <a:gd name="connsiteY4-104" fmla="*/ 7561264 h 7561264"/>
              <a:gd name="connsiteX5-105" fmla="*/ 1423861 w 5888357"/>
              <a:gd name="connsiteY5-106" fmla="*/ 7561263 h 7561264"/>
              <a:gd name="connsiteX6-107" fmla="*/ 271733 w 5888357"/>
              <a:gd name="connsiteY6-108" fmla="*/ 4212679 h 7561264"/>
              <a:gd name="connsiteX7-109" fmla="*/ 199725 w 5888357"/>
              <a:gd name="connsiteY7-110" fmla="*/ 2484487 h 7561264"/>
              <a:gd name="connsiteX8" fmla="*/ 1063820 w 5888357"/>
              <a:gd name="connsiteY8" fmla="*/ 0 h 7561264"/>
              <a:gd name="connsiteX0-111" fmla="*/ 1063820 w 5888357"/>
              <a:gd name="connsiteY0-112" fmla="*/ 0 h 7561264"/>
              <a:gd name="connsiteX1-113" fmla="*/ 5600324 w 5888357"/>
              <a:gd name="connsiteY1-114" fmla="*/ 0 h 7561264"/>
              <a:gd name="connsiteX2-115" fmla="*/ 4664222 w 5888357"/>
              <a:gd name="connsiteY2-116" fmla="*/ 2412479 h 7561264"/>
              <a:gd name="connsiteX3-117" fmla="*/ 4736230 w 5888357"/>
              <a:gd name="connsiteY3-118" fmla="*/ 4428703 h 7561264"/>
              <a:gd name="connsiteX4-119" fmla="*/ 5888357 w 5888357"/>
              <a:gd name="connsiteY4-120" fmla="*/ 7561264 h 7561264"/>
              <a:gd name="connsiteX5-121" fmla="*/ 1423861 w 5888357"/>
              <a:gd name="connsiteY5-122" fmla="*/ 7561263 h 7561264"/>
              <a:gd name="connsiteX6-123" fmla="*/ 271733 w 5888357"/>
              <a:gd name="connsiteY6-124" fmla="*/ 4212679 h 7561264"/>
              <a:gd name="connsiteX7-125" fmla="*/ 199725 w 5888357"/>
              <a:gd name="connsiteY7-126" fmla="*/ 2484487 h 7561264"/>
              <a:gd name="connsiteX8-127" fmla="*/ 1063820 w 5888357"/>
              <a:gd name="connsiteY8-128" fmla="*/ 0 h 7561264"/>
              <a:gd name="connsiteX0-129" fmla="*/ 1063820 w 5888357"/>
              <a:gd name="connsiteY0-130" fmla="*/ 0 h 7561264"/>
              <a:gd name="connsiteX1-131" fmla="*/ 5600324 w 5888357"/>
              <a:gd name="connsiteY1-132" fmla="*/ 0 h 7561264"/>
              <a:gd name="connsiteX2-133" fmla="*/ 4664222 w 5888357"/>
              <a:gd name="connsiteY2-134" fmla="*/ 2412479 h 7561264"/>
              <a:gd name="connsiteX3-135" fmla="*/ 4736230 w 5888357"/>
              <a:gd name="connsiteY3-136" fmla="*/ 4428703 h 7561264"/>
              <a:gd name="connsiteX4-137" fmla="*/ 5888357 w 5888357"/>
              <a:gd name="connsiteY4-138" fmla="*/ 7561264 h 7561264"/>
              <a:gd name="connsiteX5-139" fmla="*/ 1423861 w 5888357"/>
              <a:gd name="connsiteY5-140" fmla="*/ 7561263 h 7561264"/>
              <a:gd name="connsiteX6-141" fmla="*/ 271733 w 5888357"/>
              <a:gd name="connsiteY6-142" fmla="*/ 4212679 h 7561264"/>
              <a:gd name="connsiteX7-143" fmla="*/ 199725 w 5888357"/>
              <a:gd name="connsiteY7-144" fmla="*/ 2484487 h 7561264"/>
              <a:gd name="connsiteX8-145" fmla="*/ 1063820 w 5888357"/>
              <a:gd name="connsiteY8-146" fmla="*/ 0 h 7561264"/>
              <a:gd name="connsiteX0-147" fmla="*/ 1063820 w 5888357"/>
              <a:gd name="connsiteY0-148" fmla="*/ 0 h 7561264"/>
              <a:gd name="connsiteX1-149" fmla="*/ 5600324 w 5888357"/>
              <a:gd name="connsiteY1-150" fmla="*/ 0 h 7561264"/>
              <a:gd name="connsiteX2-151" fmla="*/ 4664222 w 5888357"/>
              <a:gd name="connsiteY2-152" fmla="*/ 2412479 h 7561264"/>
              <a:gd name="connsiteX3-153" fmla="*/ 4736230 w 5888357"/>
              <a:gd name="connsiteY3-154" fmla="*/ 4428703 h 7561264"/>
              <a:gd name="connsiteX4-155" fmla="*/ 5888357 w 5888357"/>
              <a:gd name="connsiteY4-156" fmla="*/ 7561264 h 7561264"/>
              <a:gd name="connsiteX5-157" fmla="*/ 1423861 w 5888357"/>
              <a:gd name="connsiteY5-158" fmla="*/ 7561263 h 7561264"/>
              <a:gd name="connsiteX6-159" fmla="*/ 271733 w 5888357"/>
              <a:gd name="connsiteY6-160" fmla="*/ 4212679 h 7561264"/>
              <a:gd name="connsiteX7-161" fmla="*/ 199725 w 5888357"/>
              <a:gd name="connsiteY7-162" fmla="*/ 2484487 h 7561264"/>
              <a:gd name="connsiteX8-163" fmla="*/ 1063820 w 5888357"/>
              <a:gd name="connsiteY8-164" fmla="*/ 0 h 7561264"/>
              <a:gd name="connsiteX0-165" fmla="*/ 1063820 w 5888357"/>
              <a:gd name="connsiteY0-166" fmla="*/ 0 h 7561264"/>
              <a:gd name="connsiteX1-167" fmla="*/ 5600324 w 5888357"/>
              <a:gd name="connsiteY1-168" fmla="*/ 0 h 7561264"/>
              <a:gd name="connsiteX2-169" fmla="*/ 4664222 w 5888357"/>
              <a:gd name="connsiteY2-170" fmla="*/ 2412479 h 7561264"/>
              <a:gd name="connsiteX3-171" fmla="*/ 4736230 w 5888357"/>
              <a:gd name="connsiteY3-172" fmla="*/ 4428703 h 7561264"/>
              <a:gd name="connsiteX4-173" fmla="*/ 5888357 w 5888357"/>
              <a:gd name="connsiteY4-174" fmla="*/ 7561264 h 7561264"/>
              <a:gd name="connsiteX5-175" fmla="*/ 1423861 w 5888357"/>
              <a:gd name="connsiteY5-176" fmla="*/ 7561263 h 7561264"/>
              <a:gd name="connsiteX6-177" fmla="*/ 271733 w 5888357"/>
              <a:gd name="connsiteY6-178" fmla="*/ 4212679 h 7561264"/>
              <a:gd name="connsiteX7-179" fmla="*/ 199725 w 5888357"/>
              <a:gd name="connsiteY7-180" fmla="*/ 2484487 h 7561264"/>
              <a:gd name="connsiteX8-181" fmla="*/ 1063820 w 5888357"/>
              <a:gd name="connsiteY8-182" fmla="*/ 0 h 7561264"/>
              <a:gd name="connsiteX0-183" fmla="*/ 1063820 w 5888357"/>
              <a:gd name="connsiteY0-184" fmla="*/ 0 h 7561264"/>
              <a:gd name="connsiteX1-185" fmla="*/ 5600324 w 5888357"/>
              <a:gd name="connsiteY1-186" fmla="*/ 0 h 7561264"/>
              <a:gd name="connsiteX2-187" fmla="*/ 4664222 w 5888357"/>
              <a:gd name="connsiteY2-188" fmla="*/ 2412479 h 7561264"/>
              <a:gd name="connsiteX3-189" fmla="*/ 4736230 w 5888357"/>
              <a:gd name="connsiteY3-190" fmla="*/ 4428703 h 7561264"/>
              <a:gd name="connsiteX4-191" fmla="*/ 5888357 w 5888357"/>
              <a:gd name="connsiteY4-192" fmla="*/ 7561264 h 7561264"/>
              <a:gd name="connsiteX5-193" fmla="*/ 1423861 w 5888357"/>
              <a:gd name="connsiteY5-194" fmla="*/ 7561263 h 7561264"/>
              <a:gd name="connsiteX6-195" fmla="*/ 271733 w 5888357"/>
              <a:gd name="connsiteY6-196" fmla="*/ 4212679 h 7561264"/>
              <a:gd name="connsiteX7-197" fmla="*/ 199725 w 5888357"/>
              <a:gd name="connsiteY7-198" fmla="*/ 2484487 h 7561264"/>
              <a:gd name="connsiteX8-199" fmla="*/ 1063820 w 5888357"/>
              <a:gd name="connsiteY8-200" fmla="*/ 0 h 7561264"/>
              <a:gd name="connsiteX0-201" fmla="*/ 1135830 w 5888357"/>
              <a:gd name="connsiteY0-202" fmla="*/ 0 h 7561264"/>
              <a:gd name="connsiteX1-203" fmla="*/ 5600324 w 5888357"/>
              <a:gd name="connsiteY1-204" fmla="*/ 0 h 7561264"/>
              <a:gd name="connsiteX2-205" fmla="*/ 4664222 w 5888357"/>
              <a:gd name="connsiteY2-206" fmla="*/ 2412479 h 7561264"/>
              <a:gd name="connsiteX3-207" fmla="*/ 4736230 w 5888357"/>
              <a:gd name="connsiteY3-208" fmla="*/ 4428703 h 7561264"/>
              <a:gd name="connsiteX4-209" fmla="*/ 5888357 w 5888357"/>
              <a:gd name="connsiteY4-210" fmla="*/ 7561264 h 7561264"/>
              <a:gd name="connsiteX5-211" fmla="*/ 1423861 w 5888357"/>
              <a:gd name="connsiteY5-212" fmla="*/ 7561263 h 7561264"/>
              <a:gd name="connsiteX6-213" fmla="*/ 271733 w 5888357"/>
              <a:gd name="connsiteY6-214" fmla="*/ 4212679 h 7561264"/>
              <a:gd name="connsiteX7-215" fmla="*/ 199725 w 5888357"/>
              <a:gd name="connsiteY7-216" fmla="*/ 2484487 h 7561264"/>
              <a:gd name="connsiteX8-217" fmla="*/ 1135830 w 5888357"/>
              <a:gd name="connsiteY8-218" fmla="*/ 0 h 7561264"/>
              <a:gd name="connsiteX0-219" fmla="*/ 1219010 w 5971537"/>
              <a:gd name="connsiteY0-220" fmla="*/ 0 h 7561264"/>
              <a:gd name="connsiteX1-221" fmla="*/ 5683504 w 5971537"/>
              <a:gd name="connsiteY1-222" fmla="*/ 0 h 7561264"/>
              <a:gd name="connsiteX2-223" fmla="*/ 4747402 w 5971537"/>
              <a:gd name="connsiteY2-224" fmla="*/ 2412479 h 7561264"/>
              <a:gd name="connsiteX3-225" fmla="*/ 4819410 w 5971537"/>
              <a:gd name="connsiteY3-226" fmla="*/ 4428703 h 7561264"/>
              <a:gd name="connsiteX4-227" fmla="*/ 5971537 w 5971537"/>
              <a:gd name="connsiteY4-228" fmla="*/ 7561264 h 7561264"/>
              <a:gd name="connsiteX5-229" fmla="*/ 1507041 w 5971537"/>
              <a:gd name="connsiteY5-230" fmla="*/ 7561263 h 7561264"/>
              <a:gd name="connsiteX6-231" fmla="*/ 354913 w 5971537"/>
              <a:gd name="connsiteY6-232" fmla="*/ 4212679 h 7561264"/>
              <a:gd name="connsiteX7-233" fmla="*/ 282905 w 5971537"/>
              <a:gd name="connsiteY7-234" fmla="*/ 2484487 h 7561264"/>
              <a:gd name="connsiteX8-235" fmla="*/ 1219010 w 5971537"/>
              <a:gd name="connsiteY8-236" fmla="*/ 0 h 7561264"/>
              <a:gd name="connsiteX0-237" fmla="*/ 1147001 w 5899528"/>
              <a:gd name="connsiteY0-238" fmla="*/ 0 h 7561264"/>
              <a:gd name="connsiteX1-239" fmla="*/ 5611495 w 5899528"/>
              <a:gd name="connsiteY1-240" fmla="*/ 0 h 7561264"/>
              <a:gd name="connsiteX2-241" fmla="*/ 4675393 w 5899528"/>
              <a:gd name="connsiteY2-242" fmla="*/ 2412479 h 7561264"/>
              <a:gd name="connsiteX3-243" fmla="*/ 4747401 w 5899528"/>
              <a:gd name="connsiteY3-244" fmla="*/ 4428703 h 7561264"/>
              <a:gd name="connsiteX4-245" fmla="*/ 5899528 w 5899528"/>
              <a:gd name="connsiteY4-246" fmla="*/ 7561264 h 7561264"/>
              <a:gd name="connsiteX5-247" fmla="*/ 1435032 w 5899528"/>
              <a:gd name="connsiteY5-248" fmla="*/ 7561263 h 7561264"/>
              <a:gd name="connsiteX6-249" fmla="*/ 282904 w 5899528"/>
              <a:gd name="connsiteY6-250" fmla="*/ 4212679 h 7561264"/>
              <a:gd name="connsiteX7-251" fmla="*/ 282905 w 5899528"/>
              <a:gd name="connsiteY7-252" fmla="*/ 2340471 h 7561264"/>
              <a:gd name="connsiteX8-253" fmla="*/ 1147001 w 5899528"/>
              <a:gd name="connsiteY8-254" fmla="*/ 0 h 75612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51" y="connsiteY5-52"/>
              </a:cxn>
              <a:cxn ang="0">
                <a:pos x="connsiteX6-65" y="connsiteY6-66"/>
              </a:cxn>
              <a:cxn ang="0">
                <a:pos x="connsiteX7-109" y="connsiteY7-110"/>
              </a:cxn>
              <a:cxn ang="0">
                <a:pos x="connsiteX8-127" y="connsiteY8-12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3078" name="Freeform 6"/>
          <p:cNvSpPr/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/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1" name="Freeform 7"/>
          <p:cNvSpPr/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3" name="Freeform 9"/>
          <p:cNvSpPr/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4" name="Freeform 10"/>
          <p:cNvSpPr/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/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1" name="Freeform 7"/>
          <p:cNvSpPr/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3" name="Freeform 9"/>
          <p:cNvSpPr/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4" name="Freeform 10"/>
          <p:cNvSpPr/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3078" name="Freeform 6"/>
          <p:cNvSpPr/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2054" name="Freeform 6"/>
          <p:cNvSpPr/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2055" name="Freeform 7"/>
          <p:cNvSpPr/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-1" fmla="*/ 0 w 4607992"/>
              <a:gd name="connsiteY0-2" fmla="*/ 0 h 7561264"/>
              <a:gd name="connsiteX1-3" fmla="*/ 4319959 w 4607992"/>
              <a:gd name="connsiteY1-4" fmla="*/ 0 h 7561264"/>
              <a:gd name="connsiteX2-5" fmla="*/ 4607992 w 4607992"/>
              <a:gd name="connsiteY2-6" fmla="*/ 7561264 h 7561264"/>
              <a:gd name="connsiteX3-7" fmla="*/ 0 w 4607992"/>
              <a:gd name="connsiteY3-8" fmla="*/ 7561263 h 7561264"/>
              <a:gd name="connsiteX4-9" fmla="*/ 0 w 4607992"/>
              <a:gd name="connsiteY4-10" fmla="*/ 0 h 7561264"/>
              <a:gd name="connsiteX0-11" fmla="*/ 0 w 4824537"/>
              <a:gd name="connsiteY0-12" fmla="*/ 0 h 7561264"/>
              <a:gd name="connsiteX1-13" fmla="*/ 4536504 w 4824537"/>
              <a:gd name="connsiteY1-14" fmla="*/ 0 h 7561264"/>
              <a:gd name="connsiteX2-15" fmla="*/ 4824537 w 4824537"/>
              <a:gd name="connsiteY2-16" fmla="*/ 7561264 h 7561264"/>
              <a:gd name="connsiteX3-17" fmla="*/ 216545 w 4824537"/>
              <a:gd name="connsiteY3-18" fmla="*/ 7561263 h 7561264"/>
              <a:gd name="connsiteX4-19" fmla="*/ 0 w 4824537"/>
              <a:gd name="connsiteY4-20" fmla="*/ 0 h 7561264"/>
              <a:gd name="connsiteX0-21" fmla="*/ 0 w 4824537"/>
              <a:gd name="connsiteY0-22" fmla="*/ 0 h 7561264"/>
              <a:gd name="connsiteX1-23" fmla="*/ 4536504 w 4824537"/>
              <a:gd name="connsiteY1-24" fmla="*/ 0 h 7561264"/>
              <a:gd name="connsiteX2-25" fmla="*/ 4824537 w 4824537"/>
              <a:gd name="connsiteY2-26" fmla="*/ 7561264 h 7561264"/>
              <a:gd name="connsiteX3-27" fmla="*/ 360041 w 4824537"/>
              <a:gd name="connsiteY3-28" fmla="*/ 7561263 h 7561264"/>
              <a:gd name="connsiteX4-29" fmla="*/ 0 w 4824537"/>
              <a:gd name="connsiteY4-30" fmla="*/ 0 h 7561264"/>
              <a:gd name="connsiteX0-31" fmla="*/ 792087 w 5616624"/>
              <a:gd name="connsiteY0-32" fmla="*/ 0 h 7561264"/>
              <a:gd name="connsiteX1-33" fmla="*/ 5328591 w 5616624"/>
              <a:gd name="connsiteY1-34" fmla="*/ 0 h 7561264"/>
              <a:gd name="connsiteX2-35" fmla="*/ 5616624 w 5616624"/>
              <a:gd name="connsiteY2-36" fmla="*/ 7561264 h 7561264"/>
              <a:gd name="connsiteX3-37" fmla="*/ 1152128 w 5616624"/>
              <a:gd name="connsiteY3-38" fmla="*/ 7561263 h 7561264"/>
              <a:gd name="connsiteX4-39" fmla="*/ 0 w 5616624"/>
              <a:gd name="connsiteY4-40" fmla="*/ 4212679 h 7561264"/>
              <a:gd name="connsiteX5" fmla="*/ 792087 w 5616624"/>
              <a:gd name="connsiteY5" fmla="*/ 0 h 7561264"/>
              <a:gd name="connsiteX0-41" fmla="*/ 864095 w 5688632"/>
              <a:gd name="connsiteY0-42" fmla="*/ 0 h 7561264"/>
              <a:gd name="connsiteX1-43" fmla="*/ 5400599 w 5688632"/>
              <a:gd name="connsiteY1-44" fmla="*/ 0 h 7561264"/>
              <a:gd name="connsiteX2-45" fmla="*/ 5688632 w 5688632"/>
              <a:gd name="connsiteY2-46" fmla="*/ 7561264 h 7561264"/>
              <a:gd name="connsiteX3-47" fmla="*/ 1224136 w 5688632"/>
              <a:gd name="connsiteY3-48" fmla="*/ 7561263 h 7561264"/>
              <a:gd name="connsiteX4-49" fmla="*/ 72008 w 5688632"/>
              <a:gd name="connsiteY4-50" fmla="*/ 4212679 h 7561264"/>
              <a:gd name="connsiteX5-51" fmla="*/ 0 w 5688632"/>
              <a:gd name="connsiteY5-52" fmla="*/ 2484487 h 7561264"/>
              <a:gd name="connsiteX6" fmla="*/ 864095 w 5688632"/>
              <a:gd name="connsiteY6" fmla="*/ 0 h 7561264"/>
              <a:gd name="connsiteX0-53" fmla="*/ 1063820 w 5888357"/>
              <a:gd name="connsiteY0-54" fmla="*/ 0 h 7561264"/>
              <a:gd name="connsiteX1-55" fmla="*/ 5600324 w 5888357"/>
              <a:gd name="connsiteY1-56" fmla="*/ 0 h 7561264"/>
              <a:gd name="connsiteX2-57" fmla="*/ 5888357 w 5888357"/>
              <a:gd name="connsiteY2-58" fmla="*/ 7561264 h 7561264"/>
              <a:gd name="connsiteX3-59" fmla="*/ 1423861 w 5888357"/>
              <a:gd name="connsiteY3-60" fmla="*/ 7561263 h 7561264"/>
              <a:gd name="connsiteX4-61" fmla="*/ 271733 w 5888357"/>
              <a:gd name="connsiteY4-62" fmla="*/ 4212679 h 7561264"/>
              <a:gd name="connsiteX5-63" fmla="*/ 199725 w 5888357"/>
              <a:gd name="connsiteY5-64" fmla="*/ 2484487 h 7561264"/>
              <a:gd name="connsiteX6-65" fmla="*/ 1063820 w 5888357"/>
              <a:gd name="connsiteY6-66" fmla="*/ 0 h 7561264"/>
              <a:gd name="connsiteX0-67" fmla="*/ 1063820 w 5888357"/>
              <a:gd name="connsiteY0-68" fmla="*/ 0 h 7561264"/>
              <a:gd name="connsiteX1-69" fmla="*/ 5600324 w 5888357"/>
              <a:gd name="connsiteY1-70" fmla="*/ 0 h 7561264"/>
              <a:gd name="connsiteX2-71" fmla="*/ 5888357 w 5888357"/>
              <a:gd name="connsiteY2-72" fmla="*/ 7561264 h 7561264"/>
              <a:gd name="connsiteX3-73" fmla="*/ 1423861 w 5888357"/>
              <a:gd name="connsiteY3-74" fmla="*/ 7561263 h 7561264"/>
              <a:gd name="connsiteX4-75" fmla="*/ 271733 w 5888357"/>
              <a:gd name="connsiteY4-76" fmla="*/ 4212679 h 7561264"/>
              <a:gd name="connsiteX5-77" fmla="*/ 199725 w 5888357"/>
              <a:gd name="connsiteY5-78" fmla="*/ 2484487 h 7561264"/>
              <a:gd name="connsiteX6-79" fmla="*/ 1063820 w 5888357"/>
              <a:gd name="connsiteY6-80" fmla="*/ 0 h 7561264"/>
              <a:gd name="connsiteX0-81" fmla="*/ 1063820 w 5888357"/>
              <a:gd name="connsiteY0-82" fmla="*/ 0 h 7561264"/>
              <a:gd name="connsiteX1-83" fmla="*/ 5600324 w 5888357"/>
              <a:gd name="connsiteY1-84" fmla="*/ 0 h 7561264"/>
              <a:gd name="connsiteX2-85" fmla="*/ 4664222 w 5888357"/>
              <a:gd name="connsiteY2-86" fmla="*/ 4356695 h 7561264"/>
              <a:gd name="connsiteX3-87" fmla="*/ 5888357 w 5888357"/>
              <a:gd name="connsiteY3-88" fmla="*/ 7561264 h 7561264"/>
              <a:gd name="connsiteX4-89" fmla="*/ 1423861 w 5888357"/>
              <a:gd name="connsiteY4-90" fmla="*/ 7561263 h 7561264"/>
              <a:gd name="connsiteX5-91" fmla="*/ 271733 w 5888357"/>
              <a:gd name="connsiteY5-92" fmla="*/ 4212679 h 7561264"/>
              <a:gd name="connsiteX6-93" fmla="*/ 199725 w 5888357"/>
              <a:gd name="connsiteY6-94" fmla="*/ 2484487 h 7561264"/>
              <a:gd name="connsiteX7" fmla="*/ 1063820 w 5888357"/>
              <a:gd name="connsiteY7" fmla="*/ 0 h 7561264"/>
              <a:gd name="connsiteX0-95" fmla="*/ 1063820 w 5888357"/>
              <a:gd name="connsiteY0-96" fmla="*/ 0 h 7561264"/>
              <a:gd name="connsiteX1-97" fmla="*/ 5600324 w 5888357"/>
              <a:gd name="connsiteY1-98" fmla="*/ 0 h 7561264"/>
              <a:gd name="connsiteX2-99" fmla="*/ 4664222 w 5888357"/>
              <a:gd name="connsiteY2-100" fmla="*/ 2412479 h 7561264"/>
              <a:gd name="connsiteX3-101" fmla="*/ 4664222 w 5888357"/>
              <a:gd name="connsiteY3-102" fmla="*/ 4356695 h 7561264"/>
              <a:gd name="connsiteX4-103" fmla="*/ 5888357 w 5888357"/>
              <a:gd name="connsiteY4-104" fmla="*/ 7561264 h 7561264"/>
              <a:gd name="connsiteX5-105" fmla="*/ 1423861 w 5888357"/>
              <a:gd name="connsiteY5-106" fmla="*/ 7561263 h 7561264"/>
              <a:gd name="connsiteX6-107" fmla="*/ 271733 w 5888357"/>
              <a:gd name="connsiteY6-108" fmla="*/ 4212679 h 7561264"/>
              <a:gd name="connsiteX7-109" fmla="*/ 199725 w 5888357"/>
              <a:gd name="connsiteY7-110" fmla="*/ 2484487 h 7561264"/>
              <a:gd name="connsiteX8" fmla="*/ 1063820 w 5888357"/>
              <a:gd name="connsiteY8" fmla="*/ 0 h 7561264"/>
              <a:gd name="connsiteX0-111" fmla="*/ 1063820 w 5888357"/>
              <a:gd name="connsiteY0-112" fmla="*/ 0 h 7561264"/>
              <a:gd name="connsiteX1-113" fmla="*/ 5600324 w 5888357"/>
              <a:gd name="connsiteY1-114" fmla="*/ 0 h 7561264"/>
              <a:gd name="connsiteX2-115" fmla="*/ 4664222 w 5888357"/>
              <a:gd name="connsiteY2-116" fmla="*/ 2412479 h 7561264"/>
              <a:gd name="connsiteX3-117" fmla="*/ 4736230 w 5888357"/>
              <a:gd name="connsiteY3-118" fmla="*/ 4428703 h 7561264"/>
              <a:gd name="connsiteX4-119" fmla="*/ 5888357 w 5888357"/>
              <a:gd name="connsiteY4-120" fmla="*/ 7561264 h 7561264"/>
              <a:gd name="connsiteX5-121" fmla="*/ 1423861 w 5888357"/>
              <a:gd name="connsiteY5-122" fmla="*/ 7561263 h 7561264"/>
              <a:gd name="connsiteX6-123" fmla="*/ 271733 w 5888357"/>
              <a:gd name="connsiteY6-124" fmla="*/ 4212679 h 7561264"/>
              <a:gd name="connsiteX7-125" fmla="*/ 199725 w 5888357"/>
              <a:gd name="connsiteY7-126" fmla="*/ 2484487 h 7561264"/>
              <a:gd name="connsiteX8-127" fmla="*/ 1063820 w 5888357"/>
              <a:gd name="connsiteY8-128" fmla="*/ 0 h 7561264"/>
              <a:gd name="connsiteX0-129" fmla="*/ 1063820 w 5888357"/>
              <a:gd name="connsiteY0-130" fmla="*/ 0 h 7561264"/>
              <a:gd name="connsiteX1-131" fmla="*/ 5600324 w 5888357"/>
              <a:gd name="connsiteY1-132" fmla="*/ 0 h 7561264"/>
              <a:gd name="connsiteX2-133" fmla="*/ 4664222 w 5888357"/>
              <a:gd name="connsiteY2-134" fmla="*/ 2412479 h 7561264"/>
              <a:gd name="connsiteX3-135" fmla="*/ 4736230 w 5888357"/>
              <a:gd name="connsiteY3-136" fmla="*/ 4428703 h 7561264"/>
              <a:gd name="connsiteX4-137" fmla="*/ 5888357 w 5888357"/>
              <a:gd name="connsiteY4-138" fmla="*/ 7561264 h 7561264"/>
              <a:gd name="connsiteX5-139" fmla="*/ 1423861 w 5888357"/>
              <a:gd name="connsiteY5-140" fmla="*/ 7561263 h 7561264"/>
              <a:gd name="connsiteX6-141" fmla="*/ 271733 w 5888357"/>
              <a:gd name="connsiteY6-142" fmla="*/ 4212679 h 7561264"/>
              <a:gd name="connsiteX7-143" fmla="*/ 199725 w 5888357"/>
              <a:gd name="connsiteY7-144" fmla="*/ 2484487 h 7561264"/>
              <a:gd name="connsiteX8-145" fmla="*/ 1063820 w 5888357"/>
              <a:gd name="connsiteY8-146" fmla="*/ 0 h 7561264"/>
              <a:gd name="connsiteX0-147" fmla="*/ 1063820 w 5888357"/>
              <a:gd name="connsiteY0-148" fmla="*/ 0 h 7561264"/>
              <a:gd name="connsiteX1-149" fmla="*/ 5600324 w 5888357"/>
              <a:gd name="connsiteY1-150" fmla="*/ 0 h 7561264"/>
              <a:gd name="connsiteX2-151" fmla="*/ 4664222 w 5888357"/>
              <a:gd name="connsiteY2-152" fmla="*/ 2412479 h 7561264"/>
              <a:gd name="connsiteX3-153" fmla="*/ 4736230 w 5888357"/>
              <a:gd name="connsiteY3-154" fmla="*/ 4428703 h 7561264"/>
              <a:gd name="connsiteX4-155" fmla="*/ 5888357 w 5888357"/>
              <a:gd name="connsiteY4-156" fmla="*/ 7561264 h 7561264"/>
              <a:gd name="connsiteX5-157" fmla="*/ 1423861 w 5888357"/>
              <a:gd name="connsiteY5-158" fmla="*/ 7561263 h 7561264"/>
              <a:gd name="connsiteX6-159" fmla="*/ 271733 w 5888357"/>
              <a:gd name="connsiteY6-160" fmla="*/ 4212679 h 7561264"/>
              <a:gd name="connsiteX7-161" fmla="*/ 199725 w 5888357"/>
              <a:gd name="connsiteY7-162" fmla="*/ 2484487 h 7561264"/>
              <a:gd name="connsiteX8-163" fmla="*/ 1063820 w 5888357"/>
              <a:gd name="connsiteY8-164" fmla="*/ 0 h 7561264"/>
              <a:gd name="connsiteX0-165" fmla="*/ 1063820 w 5888357"/>
              <a:gd name="connsiteY0-166" fmla="*/ 0 h 7561264"/>
              <a:gd name="connsiteX1-167" fmla="*/ 5600324 w 5888357"/>
              <a:gd name="connsiteY1-168" fmla="*/ 0 h 7561264"/>
              <a:gd name="connsiteX2-169" fmla="*/ 4664222 w 5888357"/>
              <a:gd name="connsiteY2-170" fmla="*/ 2412479 h 7561264"/>
              <a:gd name="connsiteX3-171" fmla="*/ 4736230 w 5888357"/>
              <a:gd name="connsiteY3-172" fmla="*/ 4428703 h 7561264"/>
              <a:gd name="connsiteX4-173" fmla="*/ 5888357 w 5888357"/>
              <a:gd name="connsiteY4-174" fmla="*/ 7561264 h 7561264"/>
              <a:gd name="connsiteX5-175" fmla="*/ 1423861 w 5888357"/>
              <a:gd name="connsiteY5-176" fmla="*/ 7561263 h 7561264"/>
              <a:gd name="connsiteX6-177" fmla="*/ 271733 w 5888357"/>
              <a:gd name="connsiteY6-178" fmla="*/ 4212679 h 7561264"/>
              <a:gd name="connsiteX7-179" fmla="*/ 199725 w 5888357"/>
              <a:gd name="connsiteY7-180" fmla="*/ 2484487 h 7561264"/>
              <a:gd name="connsiteX8-181" fmla="*/ 1063820 w 5888357"/>
              <a:gd name="connsiteY8-182" fmla="*/ 0 h 7561264"/>
              <a:gd name="connsiteX0-183" fmla="*/ 1063820 w 5888357"/>
              <a:gd name="connsiteY0-184" fmla="*/ 0 h 7561264"/>
              <a:gd name="connsiteX1-185" fmla="*/ 5600324 w 5888357"/>
              <a:gd name="connsiteY1-186" fmla="*/ 0 h 7561264"/>
              <a:gd name="connsiteX2-187" fmla="*/ 4664222 w 5888357"/>
              <a:gd name="connsiteY2-188" fmla="*/ 2412479 h 7561264"/>
              <a:gd name="connsiteX3-189" fmla="*/ 4736230 w 5888357"/>
              <a:gd name="connsiteY3-190" fmla="*/ 4428703 h 7561264"/>
              <a:gd name="connsiteX4-191" fmla="*/ 5888357 w 5888357"/>
              <a:gd name="connsiteY4-192" fmla="*/ 7561264 h 7561264"/>
              <a:gd name="connsiteX5-193" fmla="*/ 1423861 w 5888357"/>
              <a:gd name="connsiteY5-194" fmla="*/ 7561263 h 7561264"/>
              <a:gd name="connsiteX6-195" fmla="*/ 271733 w 5888357"/>
              <a:gd name="connsiteY6-196" fmla="*/ 4212679 h 7561264"/>
              <a:gd name="connsiteX7-197" fmla="*/ 199725 w 5888357"/>
              <a:gd name="connsiteY7-198" fmla="*/ 2484487 h 7561264"/>
              <a:gd name="connsiteX8-199" fmla="*/ 1063820 w 5888357"/>
              <a:gd name="connsiteY8-200" fmla="*/ 0 h 7561264"/>
              <a:gd name="connsiteX0-201" fmla="*/ 1135830 w 5888357"/>
              <a:gd name="connsiteY0-202" fmla="*/ 0 h 7561264"/>
              <a:gd name="connsiteX1-203" fmla="*/ 5600324 w 5888357"/>
              <a:gd name="connsiteY1-204" fmla="*/ 0 h 7561264"/>
              <a:gd name="connsiteX2-205" fmla="*/ 4664222 w 5888357"/>
              <a:gd name="connsiteY2-206" fmla="*/ 2412479 h 7561264"/>
              <a:gd name="connsiteX3-207" fmla="*/ 4736230 w 5888357"/>
              <a:gd name="connsiteY3-208" fmla="*/ 4428703 h 7561264"/>
              <a:gd name="connsiteX4-209" fmla="*/ 5888357 w 5888357"/>
              <a:gd name="connsiteY4-210" fmla="*/ 7561264 h 7561264"/>
              <a:gd name="connsiteX5-211" fmla="*/ 1423861 w 5888357"/>
              <a:gd name="connsiteY5-212" fmla="*/ 7561263 h 7561264"/>
              <a:gd name="connsiteX6-213" fmla="*/ 271733 w 5888357"/>
              <a:gd name="connsiteY6-214" fmla="*/ 4212679 h 7561264"/>
              <a:gd name="connsiteX7-215" fmla="*/ 199725 w 5888357"/>
              <a:gd name="connsiteY7-216" fmla="*/ 2484487 h 7561264"/>
              <a:gd name="connsiteX8-217" fmla="*/ 1135830 w 5888357"/>
              <a:gd name="connsiteY8-218" fmla="*/ 0 h 7561264"/>
              <a:gd name="connsiteX0-219" fmla="*/ 1219010 w 5971537"/>
              <a:gd name="connsiteY0-220" fmla="*/ 0 h 7561264"/>
              <a:gd name="connsiteX1-221" fmla="*/ 5683504 w 5971537"/>
              <a:gd name="connsiteY1-222" fmla="*/ 0 h 7561264"/>
              <a:gd name="connsiteX2-223" fmla="*/ 4747402 w 5971537"/>
              <a:gd name="connsiteY2-224" fmla="*/ 2412479 h 7561264"/>
              <a:gd name="connsiteX3-225" fmla="*/ 4819410 w 5971537"/>
              <a:gd name="connsiteY3-226" fmla="*/ 4428703 h 7561264"/>
              <a:gd name="connsiteX4-227" fmla="*/ 5971537 w 5971537"/>
              <a:gd name="connsiteY4-228" fmla="*/ 7561264 h 7561264"/>
              <a:gd name="connsiteX5-229" fmla="*/ 1507041 w 5971537"/>
              <a:gd name="connsiteY5-230" fmla="*/ 7561263 h 7561264"/>
              <a:gd name="connsiteX6-231" fmla="*/ 354913 w 5971537"/>
              <a:gd name="connsiteY6-232" fmla="*/ 4212679 h 7561264"/>
              <a:gd name="connsiteX7-233" fmla="*/ 282905 w 5971537"/>
              <a:gd name="connsiteY7-234" fmla="*/ 2484487 h 7561264"/>
              <a:gd name="connsiteX8-235" fmla="*/ 1219010 w 5971537"/>
              <a:gd name="connsiteY8-236" fmla="*/ 0 h 7561264"/>
              <a:gd name="connsiteX0-237" fmla="*/ 1147001 w 5899528"/>
              <a:gd name="connsiteY0-238" fmla="*/ 0 h 7561264"/>
              <a:gd name="connsiteX1-239" fmla="*/ 5611495 w 5899528"/>
              <a:gd name="connsiteY1-240" fmla="*/ 0 h 7561264"/>
              <a:gd name="connsiteX2-241" fmla="*/ 4675393 w 5899528"/>
              <a:gd name="connsiteY2-242" fmla="*/ 2412479 h 7561264"/>
              <a:gd name="connsiteX3-243" fmla="*/ 4747401 w 5899528"/>
              <a:gd name="connsiteY3-244" fmla="*/ 4428703 h 7561264"/>
              <a:gd name="connsiteX4-245" fmla="*/ 5899528 w 5899528"/>
              <a:gd name="connsiteY4-246" fmla="*/ 7561264 h 7561264"/>
              <a:gd name="connsiteX5-247" fmla="*/ 1435032 w 5899528"/>
              <a:gd name="connsiteY5-248" fmla="*/ 7561263 h 7561264"/>
              <a:gd name="connsiteX6-249" fmla="*/ 282904 w 5899528"/>
              <a:gd name="connsiteY6-250" fmla="*/ 4212679 h 7561264"/>
              <a:gd name="connsiteX7-251" fmla="*/ 282905 w 5899528"/>
              <a:gd name="connsiteY7-252" fmla="*/ 2340471 h 7561264"/>
              <a:gd name="connsiteX8-253" fmla="*/ 1147001 w 5899528"/>
              <a:gd name="connsiteY8-254" fmla="*/ 0 h 75612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51" y="connsiteY5-52"/>
              </a:cxn>
              <a:cxn ang="0">
                <a:pos x="connsiteX6-65" y="connsiteY6-66"/>
              </a:cxn>
              <a:cxn ang="0">
                <a:pos x="connsiteX7-109" y="connsiteY7-110"/>
              </a:cxn>
              <a:cxn ang="0">
                <a:pos x="connsiteX8-127" y="connsiteY8-12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/>
          <a:lstStyle/>
          <a:p>
            <a:pPr lvl="0" algn="l" fontAlgn="base">
              <a:lnSpc>
                <a:spcPts val="8235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5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ctr" defTabSz="1043305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60" indent="-391160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725" indent="-325755" algn="l" defTabSz="1043305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655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625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960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295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630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600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35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335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305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640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975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945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280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15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950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Status </a:t>
            </a:r>
            <a:r>
              <a:rPr lang="pt-BR" dirty="0" err="1"/>
              <a:t>Report</a:t>
            </a:r>
            <a:r>
              <a:rPr lang="pt-BR" dirty="0"/>
              <a:t> do Projeto </a:t>
            </a:r>
          </a:p>
          <a:p>
            <a:r>
              <a:rPr lang="pt-BR" dirty="0"/>
              <a:t>&lt; </a:t>
            </a:r>
            <a:r>
              <a:rPr lang="pt-PT" altLang="pt-BR" dirty="0"/>
              <a:t>Sport.fy</a:t>
            </a:r>
            <a:r>
              <a:rPr lang="pt-BR" dirty="0"/>
              <a:t>&gt; </a:t>
            </a:r>
          </a:p>
          <a:p>
            <a:r>
              <a:rPr lang="pt-BR" dirty="0"/>
              <a:t>Data: </a:t>
            </a:r>
          </a:p>
          <a:p>
            <a:r>
              <a:rPr lang="pt-PT" altLang="pt-BR" dirty="0"/>
              <a:t>23/09/2021</a:t>
            </a:r>
            <a:endParaRPr lang="pt-BR" dirty="0"/>
          </a:p>
          <a:p>
            <a:r>
              <a:rPr lang="pt-BR" dirty="0"/>
              <a:t>&lt; </a:t>
            </a:r>
            <a:r>
              <a:rPr lang="pt-PT" altLang="pt-BR" dirty="0"/>
              <a:t>Grupo 3 </a:t>
            </a:r>
            <a:r>
              <a:rPr lang="pt-BR" dirty="0"/>
              <a:t>&gt;</a:t>
            </a:r>
          </a:p>
          <a:p>
            <a:r>
              <a:rPr lang="pt-BR" dirty="0"/>
              <a:t>Professor.: Alexander Barreira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1830">
              <a:spcAft>
                <a:spcPts val="880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noAutofit/>
          </a:bodyPr>
          <a:lstStyle/>
          <a:p>
            <a:pPr algn="l">
              <a:spcAft>
                <a:spcPts val="880"/>
              </a:spcAft>
            </a:pPr>
            <a:r>
              <a:rPr lang="en-US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SEMANA 7 - </a:t>
            </a:r>
            <a:r>
              <a:rPr lang="pt-PT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23</a:t>
            </a:r>
            <a:r>
              <a:rPr lang="pt-PT" altLang="en-US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en-US" sz="1175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5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1830"/>
            <a:r>
              <a:rPr lang="en-US" sz="1545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5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1830"/>
            <a:r>
              <a:rPr lang="pt-BR" sz="1545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1830"/>
            <a:r>
              <a:rPr lang="pt-BR" sz="1545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70095" y="112173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PT" alt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/>
          <p:cNvSpPr/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18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</a:t>
            </a:r>
            <a:endParaRPr lang="pt-PT" alt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  <a:sym typeface="+mn-ea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  <a:sym typeface="+mn-ea"/>
              </a:rPr>
              <a:t>Criar o Gant do projeto</a:t>
            </a: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  <a:sym typeface="+mn-ea"/>
              </a:rPr>
              <a:t>Criar Diagrama de solução de software</a:t>
            </a:r>
          </a:p>
          <a:p>
            <a:pPr fontAlgn="base">
              <a:spcBef>
                <a:spcPct val="0"/>
              </a:spcBef>
              <a:defRPr/>
            </a:pPr>
            <a:r>
              <a:rPr lang="pt-PT" alt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  <a:sym typeface="+mn-ea"/>
              </a:rPr>
              <a:t>       Atualizar products Backlogs</a:t>
            </a:r>
          </a:p>
          <a:p>
            <a:pPr fontAlgn="base">
              <a:spcBef>
                <a:spcPct val="0"/>
              </a:spcBef>
              <a:defRPr/>
            </a:pPr>
            <a:r>
              <a:rPr lang="pt-PT" alt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  <a:sym typeface="+mn-ea"/>
              </a:rPr>
              <a:t> </a:t>
            </a: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PT" alt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  <a:sym typeface="+mn-ea"/>
            </a:endParaRPr>
          </a:p>
          <a:p>
            <a:pPr fontAlgn="base">
              <a:spcBef>
                <a:spcPct val="0"/>
              </a:spcBef>
              <a:defRPr/>
            </a:pPr>
            <a:r>
              <a:rPr lang="pt-PT" alt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  <a:sym typeface="+mn-ea"/>
              </a:rPr>
              <a:t>Frente Front</a:t>
            </a:r>
            <a:endParaRPr lang="pt-PT" alt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Começar a criaçao das telas</a:t>
            </a: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PT" alt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PT" alt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r>
              <a:rPr lang="pt-PT" alt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Backend</a:t>
            </a: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Corrigir o Diagrama de Classes</a:t>
            </a: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Atualzação da API</a:t>
            </a: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Padrões de negocio</a:t>
            </a: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PT" alt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PT" alt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9" name="Oval 134"/>
          <p:cNvSpPr>
            <a:spLocks noChangeAspect="1"/>
          </p:cNvSpPr>
          <p:nvPr/>
        </p:nvSpPr>
        <p:spPr>
          <a:xfrm>
            <a:off x="12155999" y="193562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/>
          <p:cNvSpPr>
            <a:spLocks noChangeAspect="1"/>
          </p:cNvSpPr>
          <p:nvPr/>
        </p:nvSpPr>
        <p:spPr>
          <a:xfrm>
            <a:off x="10185142" y="309765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/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en-US" sz="1175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5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5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5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5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7" name="Oval 134"/>
          <p:cNvSpPr>
            <a:spLocks noChangeAspect="1"/>
          </p:cNvSpPr>
          <p:nvPr/>
        </p:nvSpPr>
        <p:spPr>
          <a:xfrm>
            <a:off x="9278580" y="29776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081515" y="1404367"/>
            <a:ext cx="4741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Comunicação frequente sobre as entregas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F068477-A8B6-4B75-A7AC-2FEB2A9B9963}"/>
              </a:ext>
            </a:extLst>
          </p:cNvPr>
          <p:cNvSpPr txBox="1"/>
          <p:nvPr/>
        </p:nvSpPr>
        <p:spPr>
          <a:xfrm>
            <a:off x="478211" y="1183070"/>
            <a:ext cx="6963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defRPr/>
            </a:pPr>
            <a:endParaRPr lang="pt-PT" altLang="pt-BR" sz="12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  <a:sym typeface="+mn-ea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2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as últimas telas essencias no Figma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5F18085-52A8-4A12-B442-51FCF9F0ACEB}"/>
              </a:ext>
            </a:extLst>
          </p:cNvPr>
          <p:cNvSpPr txBox="1"/>
          <p:nvPr/>
        </p:nvSpPr>
        <p:spPr>
          <a:xfrm>
            <a:off x="469692" y="1686105"/>
            <a:ext cx="67197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2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Conexão com o DB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C88088C-37A9-4F75-AA92-10891A486908}"/>
              </a:ext>
            </a:extLst>
          </p:cNvPr>
          <p:cNvSpPr txBox="1"/>
          <p:nvPr/>
        </p:nvSpPr>
        <p:spPr>
          <a:xfrm>
            <a:off x="507536" y="2024439"/>
            <a:ext cx="67197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altLang="pt-BR" sz="12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  <a:sym typeface="+mn-ea"/>
              </a:rPr>
              <a:t>Criar as Sprints Backlog</a:t>
            </a:r>
            <a:endParaRPr lang="pt-BR" sz="1200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33812AD-8EB9-4864-B47D-C3F0B5EEE8B9}"/>
              </a:ext>
            </a:extLst>
          </p:cNvPr>
          <p:cNvSpPr txBox="1"/>
          <p:nvPr/>
        </p:nvSpPr>
        <p:spPr>
          <a:xfrm>
            <a:off x="428428" y="2242193"/>
            <a:ext cx="67197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200" b="1" dirty="0">
                <a:latin typeface="Calibri" panose="020F0502020204030204" pitchFamily="34" charset="0"/>
                <a:cs typeface="Simplon BP Regular"/>
              </a:rPr>
              <a:t>Criação da API</a:t>
            </a:r>
            <a:endParaRPr lang="pt-PT" altLang="pt-BR" sz="12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CFE6FBC-A9A5-4895-85E6-2DE41953DEE5}"/>
              </a:ext>
            </a:extLst>
          </p:cNvPr>
          <p:cNvSpPr txBox="1"/>
          <p:nvPr/>
        </p:nvSpPr>
        <p:spPr>
          <a:xfrm>
            <a:off x="443843" y="2488194"/>
            <a:ext cx="67197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2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Corrigir o Diagrama de Classes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est">
    <a:dk1>
      <a:sysClr val="windowText" lastClr="000000"/>
    </a:dk1>
    <a:lt1>
      <a:sysClr val="window" lastClr="FFFFFF"/>
    </a:lt1>
    <a:dk2>
      <a:srgbClr val="253746"/>
    </a:dk2>
    <a:lt2>
      <a:srgbClr val="EEECE1"/>
    </a:lt2>
    <a:accent1>
      <a:srgbClr val="32B9CD"/>
    </a:accent1>
    <a:accent2>
      <a:srgbClr val="CE0F69"/>
    </a:accent2>
    <a:accent3>
      <a:srgbClr val="9BBB59"/>
    </a:accent3>
    <a:accent4>
      <a:srgbClr val="292C34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115</Words>
  <Application>Microsoft Office PowerPoint</Application>
  <PresentationFormat>Personalizar</PresentationFormat>
  <Paragraphs>40</Paragraphs>
  <Slides>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3</vt:i4>
      </vt:variant>
    </vt:vector>
  </HeadingPairs>
  <TitlesOfParts>
    <vt:vector size="13" baseType="lpstr">
      <vt:lpstr>Arial</vt:lpstr>
      <vt:lpstr>Calibri</vt:lpstr>
      <vt:lpstr>Exo 2</vt:lpstr>
      <vt:lpstr>Simplon BP Bold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Apresentação do PowerPoint</vt:lpstr>
      <vt:lpstr>Apresentação do PowerPoint</vt:lpstr>
      <vt:lpstr>SEMANA 7 - 23/09/2021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Luiz Berto Do Carmo Sousa</cp:lastModifiedBy>
  <cp:revision>353</cp:revision>
  <cp:lastPrinted>2021-08-20T00:19:26Z</cp:lastPrinted>
  <dcterms:created xsi:type="dcterms:W3CDTF">2021-08-20T00:19:26Z</dcterms:created>
  <dcterms:modified xsi:type="dcterms:W3CDTF">2021-09-23T19:57:01Z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  <property fmtid="{D5CDD505-2E9C-101B-9397-08002B2CF9AE}" pid="3" name="KSOProductBuildVer">
    <vt:lpwstr>1033-11.1.0.9080</vt:lpwstr>
  </property>
</Properties>
</file>